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601200" cy="12801600" type="A3"/>
  <p:notesSz cx="6858000" cy="9144000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01" autoAdjust="0"/>
    <p:restoredTop sz="94143" autoAdjust="0"/>
  </p:normalViewPr>
  <p:slideViewPr>
    <p:cSldViewPr snapToGrid="0">
      <p:cViewPr>
        <p:scale>
          <a:sx n="40" d="100"/>
          <a:sy n="40" d="100"/>
        </p:scale>
        <p:origin x="-2190" y="-420"/>
      </p:cViewPr>
      <p:guideLst>
        <p:guide orient="horz" pos="4032"/>
        <p:guide pos="302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emf"/><Relationship Id="rId1" Type="http://schemas.openxmlformats.org/officeDocument/2006/relationships/image" Target="../media/image5.emf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image" Target="../media/image2.emf"/><Relationship Id="rId5" Type="http://schemas.openxmlformats.org/officeDocument/2006/relationships/image" Target="../media/image6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3976794"/>
            <a:ext cx="8161020" cy="274404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343D-9EED-4108-B1CF-B6C6ED1BF0BA}" type="datetimeFigureOut">
              <a:rPr lang="en-GB" smtClean="0"/>
              <a:pPr/>
              <a:t>16/02/2015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BF5-E3C0-4301-9249-14EA88AE6B0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343D-9EED-4108-B1CF-B6C6ED1BF0BA}" type="datetimeFigureOut">
              <a:rPr lang="en-GB" smtClean="0"/>
              <a:pPr/>
              <a:t>16/02/2015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BF5-E3C0-4301-9249-14EA88AE6B0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29" y="8226214"/>
            <a:ext cx="8161020" cy="254254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429" y="5425865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343D-9EED-4108-B1CF-B6C6ED1BF0BA}" type="datetimeFigureOut">
              <a:rPr lang="en-GB" smtClean="0"/>
              <a:pPr/>
              <a:t>16/02/2015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BF5-E3C0-4301-9249-14EA88AE6B0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397" y="5576993"/>
            <a:ext cx="4457224" cy="1576789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0640" y="5576993"/>
            <a:ext cx="4457224" cy="1576789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343D-9EED-4108-B1CF-B6C6ED1BF0BA}" type="datetimeFigureOut">
              <a:rPr lang="en-GB" smtClean="0"/>
              <a:pPr/>
              <a:t>16/02/2015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BF5-E3C0-4301-9249-14EA88AE6B0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2865544"/>
            <a:ext cx="4242197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" y="4059766"/>
            <a:ext cx="4242197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7277" y="2865544"/>
            <a:ext cx="4243864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77" y="4059766"/>
            <a:ext cx="4243864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343D-9EED-4108-B1CF-B6C6ED1BF0BA}" type="datetimeFigureOut">
              <a:rPr lang="en-GB" smtClean="0"/>
              <a:pPr/>
              <a:t>16/02/2015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BF5-E3C0-4301-9249-14EA88AE6B0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343D-9EED-4108-B1CF-B6C6ED1BF0BA}" type="datetimeFigureOut">
              <a:rPr lang="en-GB" smtClean="0"/>
              <a:pPr/>
              <a:t>16/02/2015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BF5-E3C0-4301-9249-14EA88AE6B0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343D-9EED-4108-B1CF-B6C6ED1BF0BA}" type="datetimeFigureOut">
              <a:rPr lang="en-GB" smtClean="0"/>
              <a:pPr/>
              <a:t>16/02/2015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BF5-E3C0-4301-9249-14EA88AE6B0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09693"/>
            <a:ext cx="3158729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802" y="509694"/>
            <a:ext cx="5367338" cy="1092581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0" y="2678854"/>
            <a:ext cx="3158729" cy="8756651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343D-9EED-4108-B1CF-B6C6ED1BF0BA}" type="datetimeFigureOut">
              <a:rPr lang="en-GB" smtClean="0"/>
              <a:pPr/>
              <a:t>16/02/2015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BF5-E3C0-4301-9249-14EA88AE6B0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902" y="8961120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902" y="1143847"/>
            <a:ext cx="5760720" cy="768096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902" y="10019031"/>
            <a:ext cx="5760720" cy="1502409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343D-9EED-4108-B1CF-B6C6ED1BF0BA}" type="datetimeFigureOut">
              <a:rPr lang="en-GB" smtClean="0"/>
              <a:pPr/>
              <a:t>16/02/2015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BF5-E3C0-4301-9249-14EA88AE6B0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343D-9EED-4108-B1CF-B6C6ED1BF0BA}" type="datetimeFigureOut">
              <a:rPr lang="en-GB" smtClean="0"/>
              <a:pPr/>
              <a:t>16/02/2015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BF5-E3C0-4301-9249-14EA88AE6B0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9248" y="957158"/>
            <a:ext cx="2268616" cy="203877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397" y="957158"/>
            <a:ext cx="6645831" cy="203877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343D-9EED-4108-B1CF-B6C6ED1BF0BA}" type="datetimeFigureOut">
              <a:rPr lang="en-GB" smtClean="0"/>
              <a:pPr/>
              <a:t>16/02/2015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BF5-E3C0-4301-9249-14EA88AE6B0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2987041"/>
            <a:ext cx="8641080" cy="8448464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060" y="11865187"/>
            <a:ext cx="22402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9343D-9EED-4108-B1CF-B6C6ED1BF0BA}" type="datetimeFigureOut">
              <a:rPr lang="en-GB" smtClean="0"/>
              <a:pPr/>
              <a:t>16/02/2015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0410" y="11865187"/>
            <a:ext cx="30403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0860" y="11865187"/>
            <a:ext cx="22402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38BF5-E3C0-4301-9249-14EA88AE6B0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17" Type="http://schemas.openxmlformats.org/officeDocument/2006/relationships/oleObject" Target="../embeddings/oleObject14.bin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13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12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Relationship Id="rId14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gif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Relationship Id="rId9" Type="http://schemas.openxmlformats.org/officeDocument/2006/relationships/oleObject" Target="../embeddings/oleObject20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oleObject" Target="../embeddings/oleObject30.bin"/><Relationship Id="rId18" Type="http://schemas.openxmlformats.org/officeDocument/2006/relationships/oleObject" Target="../embeddings/oleObject35.bin"/><Relationship Id="rId3" Type="http://schemas.openxmlformats.org/officeDocument/2006/relationships/image" Target="../media/image7.gif"/><Relationship Id="rId7" Type="http://schemas.openxmlformats.org/officeDocument/2006/relationships/oleObject" Target="../embeddings/oleObject24.bin"/><Relationship Id="rId12" Type="http://schemas.openxmlformats.org/officeDocument/2006/relationships/oleObject" Target="../embeddings/oleObject29.bin"/><Relationship Id="rId17" Type="http://schemas.openxmlformats.org/officeDocument/2006/relationships/oleObject" Target="../embeddings/oleObject34.bin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33.bin"/><Relationship Id="rId20" Type="http://schemas.openxmlformats.org/officeDocument/2006/relationships/oleObject" Target="../embeddings/oleObject37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3.bin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2.bin"/><Relationship Id="rId15" Type="http://schemas.openxmlformats.org/officeDocument/2006/relationships/oleObject" Target="../embeddings/oleObject32.bin"/><Relationship Id="rId10" Type="http://schemas.openxmlformats.org/officeDocument/2006/relationships/oleObject" Target="../embeddings/oleObject27.bin"/><Relationship Id="rId19" Type="http://schemas.openxmlformats.org/officeDocument/2006/relationships/oleObject" Target="../embeddings/oleObject36.bin"/><Relationship Id="rId4" Type="http://schemas.openxmlformats.org/officeDocument/2006/relationships/oleObject" Target="../embeddings/oleObject21.bin"/><Relationship Id="rId9" Type="http://schemas.openxmlformats.org/officeDocument/2006/relationships/oleObject" Target="../embeddings/oleObject26.bin"/><Relationship Id="rId14" Type="http://schemas.openxmlformats.org/officeDocument/2006/relationships/oleObject" Target="../embeddings/oleObject3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oleObject" Target="../embeddings/oleObject38.bin"/><Relationship Id="rId7" Type="http://schemas.openxmlformats.org/officeDocument/2006/relationships/image" Target="../media/image7.gif"/><Relationship Id="rId12" Type="http://schemas.openxmlformats.org/officeDocument/2006/relationships/oleObject" Target="../embeddings/oleObject4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1.bin"/><Relationship Id="rId11" Type="http://schemas.openxmlformats.org/officeDocument/2006/relationships/oleObject" Target="../embeddings/oleObject45.bin"/><Relationship Id="rId5" Type="http://schemas.openxmlformats.org/officeDocument/2006/relationships/oleObject" Target="../embeddings/oleObject40.bin"/><Relationship Id="rId10" Type="http://schemas.openxmlformats.org/officeDocument/2006/relationships/oleObject" Target="../embeddings/oleObject44.bin"/><Relationship Id="rId4" Type="http://schemas.openxmlformats.org/officeDocument/2006/relationships/oleObject" Target="../embeddings/oleObject39.bin"/><Relationship Id="rId9" Type="http://schemas.openxmlformats.org/officeDocument/2006/relationships/oleObject" Target="../embeddings/oleObject4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roup 290"/>
          <p:cNvGrpSpPr/>
          <p:nvPr/>
        </p:nvGrpSpPr>
        <p:grpSpPr>
          <a:xfrm>
            <a:off x="-838200" y="-113925"/>
            <a:ext cx="8901014" cy="11884818"/>
            <a:chOff x="0" y="0"/>
            <a:chExt cx="9601200" cy="12377464"/>
          </a:xfrm>
        </p:grpSpPr>
        <p:graphicFrame>
          <p:nvGraphicFramePr>
            <p:cNvPr id="2067" name="Object 19"/>
            <p:cNvGraphicFramePr>
              <a:graphicFrameLocks noChangeAspect="1"/>
            </p:cNvGraphicFramePr>
            <p:nvPr/>
          </p:nvGraphicFramePr>
          <p:xfrm>
            <a:off x="8531485" y="3448472"/>
            <a:ext cx="409575" cy="685800"/>
          </p:xfrm>
          <a:graphic>
            <a:graphicData uri="http://schemas.openxmlformats.org/presentationml/2006/ole">
              <p:oleObj spid="_x0000_s2067" r:id="rId3" imgW="406908" imgH="682371" progId="">
                <p:embed/>
              </p:oleObj>
            </a:graphicData>
          </a:graphic>
        </p:graphicFrame>
        <p:graphicFrame>
          <p:nvGraphicFramePr>
            <p:cNvPr id="2065" name="Object 17"/>
            <p:cNvGraphicFramePr>
              <a:graphicFrameLocks noChangeAspect="1"/>
            </p:cNvGraphicFramePr>
            <p:nvPr/>
          </p:nvGraphicFramePr>
          <p:xfrm>
            <a:off x="6299237" y="3376464"/>
            <a:ext cx="409575" cy="685800"/>
          </p:xfrm>
          <a:graphic>
            <a:graphicData uri="http://schemas.openxmlformats.org/presentationml/2006/ole">
              <p:oleObj spid="_x0000_s2065" r:id="rId4" imgW="406908" imgH="682371" progId="">
                <p:embed/>
              </p:oleObj>
            </a:graphicData>
          </a:graphic>
        </p:graphicFrame>
        <p:graphicFrame>
          <p:nvGraphicFramePr>
            <p:cNvPr id="2061" name="Object 13"/>
            <p:cNvGraphicFramePr>
              <a:graphicFrameLocks noChangeAspect="1"/>
            </p:cNvGraphicFramePr>
            <p:nvPr/>
          </p:nvGraphicFramePr>
          <p:xfrm>
            <a:off x="2316324" y="10935580"/>
            <a:ext cx="409575" cy="685800"/>
          </p:xfrm>
          <a:graphic>
            <a:graphicData uri="http://schemas.openxmlformats.org/presentationml/2006/ole">
              <p:oleObj spid="_x0000_s2061" r:id="rId5" imgW="406908" imgH="682371" progId="">
                <p:embed/>
              </p:oleObj>
            </a:graphicData>
          </a:graphic>
        </p:graphicFrame>
        <p:cxnSp>
          <p:nvCxnSpPr>
            <p:cNvPr id="359" name="Straight Connector 358"/>
            <p:cNvCxnSpPr/>
            <p:nvPr/>
          </p:nvCxnSpPr>
          <p:spPr>
            <a:xfrm>
              <a:off x="6816824" y="10901300"/>
              <a:ext cx="0" cy="72008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3"/>
            <p:cNvSpPr/>
            <p:nvPr/>
          </p:nvSpPr>
          <p:spPr>
            <a:xfrm>
              <a:off x="2640840" y="4240560"/>
              <a:ext cx="4320000" cy="6659980"/>
            </a:xfrm>
            <a:prstGeom prst="rect">
              <a:avLst/>
            </a:prstGeom>
            <a:noFill/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rtlCol="0" anchor="ctr"/>
            <a:lstStyle/>
            <a:p>
              <a:pPr algn="ctr"/>
              <a:endParaRPr lang="en-GB"/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5628740" y="4024536"/>
              <a:ext cx="864048" cy="432048"/>
              <a:chOff x="5304656" y="2944416"/>
              <a:chExt cx="864048" cy="432048"/>
            </a:xfrm>
          </p:grpSpPr>
          <p:grpSp>
            <p:nvGrpSpPr>
              <p:cNvPr id="11" name="Group 10"/>
              <p:cNvGrpSpPr/>
              <p:nvPr/>
            </p:nvGrpSpPr>
            <p:grpSpPr>
              <a:xfrm rot="10800000">
                <a:off x="5736704" y="2944464"/>
                <a:ext cx="432000" cy="432000"/>
                <a:chOff x="5628692" y="2548372"/>
                <a:chExt cx="648072" cy="648000"/>
              </a:xfrm>
            </p:grpSpPr>
            <p:grpSp>
              <p:nvGrpSpPr>
                <p:cNvPr id="9" name="Group 8"/>
                <p:cNvGrpSpPr/>
                <p:nvPr/>
              </p:nvGrpSpPr>
              <p:grpSpPr>
                <a:xfrm>
                  <a:off x="5628692" y="2548372"/>
                  <a:ext cx="648000" cy="648000"/>
                  <a:chOff x="5628692" y="2296344"/>
                  <a:chExt cx="648000" cy="648000"/>
                </a:xfrm>
              </p:grpSpPr>
              <p:sp>
                <p:nvSpPr>
                  <p:cNvPr id="5" name="Arc 4"/>
                  <p:cNvSpPr/>
                  <p:nvPr/>
                </p:nvSpPr>
                <p:spPr>
                  <a:xfrm>
                    <a:off x="5628692" y="2296344"/>
                    <a:ext cx="648000" cy="648000"/>
                  </a:xfrm>
                  <a:prstGeom prst="arc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cxnSp>
                <p:nvCxnSpPr>
                  <p:cNvPr id="7" name="Straight Connector 6"/>
                  <p:cNvCxnSpPr/>
                  <p:nvPr/>
                </p:nvCxnSpPr>
                <p:spPr>
                  <a:xfrm flipH="1">
                    <a:off x="5952728" y="2296344"/>
                    <a:ext cx="0" cy="32400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" name="Rectangle 9"/>
                <p:cNvSpPr/>
                <p:nvPr/>
              </p:nvSpPr>
              <p:spPr>
                <a:xfrm>
                  <a:off x="5952728" y="2872408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" name="Group 11"/>
              <p:cNvGrpSpPr/>
              <p:nvPr/>
            </p:nvGrpSpPr>
            <p:grpSpPr>
              <a:xfrm rot="10800000" flipH="1">
                <a:off x="5304656" y="2944416"/>
                <a:ext cx="432000" cy="432000"/>
                <a:chOff x="5628692" y="2548372"/>
                <a:chExt cx="648072" cy="648000"/>
              </a:xfrm>
            </p:grpSpPr>
            <p:grpSp>
              <p:nvGrpSpPr>
                <p:cNvPr id="13" name="Group 8"/>
                <p:cNvGrpSpPr/>
                <p:nvPr/>
              </p:nvGrpSpPr>
              <p:grpSpPr>
                <a:xfrm>
                  <a:off x="5628692" y="2548372"/>
                  <a:ext cx="648000" cy="648000"/>
                  <a:chOff x="5628692" y="2296344"/>
                  <a:chExt cx="648000" cy="648000"/>
                </a:xfrm>
              </p:grpSpPr>
              <p:sp>
                <p:nvSpPr>
                  <p:cNvPr id="15" name="Arc 14"/>
                  <p:cNvSpPr/>
                  <p:nvPr/>
                </p:nvSpPr>
                <p:spPr>
                  <a:xfrm>
                    <a:off x="5628692" y="2296344"/>
                    <a:ext cx="648000" cy="648000"/>
                  </a:xfrm>
                  <a:prstGeom prst="arc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cxnSp>
                <p:nvCxnSpPr>
                  <p:cNvPr id="16" name="Straight Connector 15"/>
                  <p:cNvCxnSpPr/>
                  <p:nvPr/>
                </p:nvCxnSpPr>
                <p:spPr>
                  <a:xfrm flipH="1">
                    <a:off x="5952728" y="2296344"/>
                    <a:ext cx="0" cy="32400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" name="Rectangle 13"/>
                <p:cNvSpPr/>
                <p:nvPr/>
              </p:nvSpPr>
              <p:spPr>
                <a:xfrm>
                  <a:off x="5952728" y="2872408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20" name="Straight Connector 19"/>
            <p:cNvCxnSpPr/>
            <p:nvPr/>
          </p:nvCxnSpPr>
          <p:spPr>
            <a:xfrm>
              <a:off x="5340660" y="11621380"/>
              <a:ext cx="1620180" cy="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2280320" y="10901300"/>
              <a:ext cx="0" cy="72008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2280320" y="10901300"/>
              <a:ext cx="360040" cy="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Arc 36"/>
            <p:cNvSpPr/>
            <p:nvPr/>
          </p:nvSpPr>
          <p:spPr>
            <a:xfrm>
              <a:off x="6960840" y="10901300"/>
              <a:ext cx="720080" cy="792088"/>
            </a:xfrm>
            <a:prstGeom prst="arc">
              <a:avLst>
                <a:gd name="adj1" fmla="val 16200000"/>
                <a:gd name="adj2" fmla="val 21243951"/>
              </a:avLst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8" name="Straight Connector 37"/>
            <p:cNvCxnSpPr/>
            <p:nvPr/>
          </p:nvCxnSpPr>
          <p:spPr>
            <a:xfrm rot="5400000">
              <a:off x="7140880" y="10721300"/>
              <a:ext cx="0" cy="36000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Arc 38"/>
            <p:cNvSpPr/>
            <p:nvPr/>
          </p:nvSpPr>
          <p:spPr>
            <a:xfrm rot="5400000">
              <a:off x="6924836" y="10865296"/>
              <a:ext cx="720080" cy="792088"/>
            </a:xfrm>
            <a:prstGeom prst="arc">
              <a:avLst>
                <a:gd name="adj1" fmla="val 16200000"/>
                <a:gd name="adj2" fmla="val 21243951"/>
              </a:avLst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0" name="Straight Connector 39"/>
            <p:cNvCxnSpPr/>
            <p:nvPr/>
          </p:nvCxnSpPr>
          <p:spPr>
            <a:xfrm rot="5400000">
              <a:off x="7140840" y="11441380"/>
              <a:ext cx="0" cy="36000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4260660" y="12161440"/>
              <a:ext cx="1080000" cy="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4260540" y="11621380"/>
              <a:ext cx="0" cy="54000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5340660" y="11621380"/>
              <a:ext cx="0" cy="54000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2280320" y="11621380"/>
              <a:ext cx="1980220" cy="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Group 56"/>
            <p:cNvGrpSpPr/>
            <p:nvPr/>
          </p:nvGrpSpPr>
          <p:grpSpPr>
            <a:xfrm rot="10800000">
              <a:off x="3108459" y="10685276"/>
              <a:ext cx="864048" cy="432048"/>
              <a:chOff x="5304656" y="2944416"/>
              <a:chExt cx="864048" cy="432048"/>
            </a:xfrm>
          </p:grpSpPr>
          <p:grpSp>
            <p:nvGrpSpPr>
              <p:cNvPr id="58" name="Group 10"/>
              <p:cNvGrpSpPr/>
              <p:nvPr/>
            </p:nvGrpSpPr>
            <p:grpSpPr>
              <a:xfrm rot="10800000">
                <a:off x="5736704" y="2944464"/>
                <a:ext cx="432000" cy="432000"/>
                <a:chOff x="5628692" y="2548372"/>
                <a:chExt cx="648072" cy="648000"/>
              </a:xfrm>
            </p:grpSpPr>
            <p:grpSp>
              <p:nvGrpSpPr>
                <p:cNvPr id="64" name="Group 63"/>
                <p:cNvGrpSpPr/>
                <p:nvPr/>
              </p:nvGrpSpPr>
              <p:grpSpPr>
                <a:xfrm>
                  <a:off x="5628692" y="2548372"/>
                  <a:ext cx="648000" cy="648000"/>
                  <a:chOff x="5628692" y="2296344"/>
                  <a:chExt cx="648000" cy="648000"/>
                </a:xfrm>
              </p:grpSpPr>
              <p:sp>
                <p:nvSpPr>
                  <p:cNvPr id="66" name="Arc 4"/>
                  <p:cNvSpPr/>
                  <p:nvPr/>
                </p:nvSpPr>
                <p:spPr>
                  <a:xfrm>
                    <a:off x="5628692" y="2296344"/>
                    <a:ext cx="648000" cy="648000"/>
                  </a:xfrm>
                  <a:prstGeom prst="arc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cxnSp>
                <p:nvCxnSpPr>
                  <p:cNvPr id="67" name="Straight Connector 66"/>
                  <p:cNvCxnSpPr/>
                  <p:nvPr/>
                </p:nvCxnSpPr>
                <p:spPr>
                  <a:xfrm flipH="1">
                    <a:off x="5952728" y="2296344"/>
                    <a:ext cx="0" cy="32400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5" name="Rectangle 64"/>
                <p:cNvSpPr/>
                <p:nvPr/>
              </p:nvSpPr>
              <p:spPr>
                <a:xfrm>
                  <a:off x="5952728" y="2872408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9" name="Group 11"/>
              <p:cNvGrpSpPr/>
              <p:nvPr/>
            </p:nvGrpSpPr>
            <p:grpSpPr>
              <a:xfrm rot="10800000" flipH="1">
                <a:off x="5304656" y="2944416"/>
                <a:ext cx="432000" cy="432000"/>
                <a:chOff x="5628692" y="2548372"/>
                <a:chExt cx="648072" cy="648000"/>
              </a:xfrm>
            </p:grpSpPr>
            <p:grpSp>
              <p:nvGrpSpPr>
                <p:cNvPr id="60" name="Group 8"/>
                <p:cNvGrpSpPr/>
                <p:nvPr/>
              </p:nvGrpSpPr>
              <p:grpSpPr>
                <a:xfrm>
                  <a:off x="5628692" y="2548372"/>
                  <a:ext cx="648000" cy="648000"/>
                  <a:chOff x="5628692" y="2296344"/>
                  <a:chExt cx="648000" cy="648000"/>
                </a:xfrm>
              </p:grpSpPr>
              <p:sp>
                <p:nvSpPr>
                  <p:cNvPr id="62" name="Arc 61"/>
                  <p:cNvSpPr/>
                  <p:nvPr/>
                </p:nvSpPr>
                <p:spPr>
                  <a:xfrm>
                    <a:off x="5628692" y="2296344"/>
                    <a:ext cx="648000" cy="648000"/>
                  </a:xfrm>
                  <a:prstGeom prst="arc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cxnSp>
                <p:nvCxnSpPr>
                  <p:cNvPr id="63" name="Straight Connector 62"/>
                  <p:cNvCxnSpPr/>
                  <p:nvPr/>
                </p:nvCxnSpPr>
                <p:spPr>
                  <a:xfrm flipH="1">
                    <a:off x="5952728" y="2296344"/>
                    <a:ext cx="0" cy="32400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1" name="Rectangle 60"/>
                <p:cNvSpPr/>
                <p:nvPr/>
              </p:nvSpPr>
              <p:spPr>
                <a:xfrm>
                  <a:off x="5952728" y="2872408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68" name="Group 67"/>
            <p:cNvGrpSpPr/>
            <p:nvPr/>
          </p:nvGrpSpPr>
          <p:grpSpPr>
            <a:xfrm rot="10800000">
              <a:off x="5628740" y="10685276"/>
              <a:ext cx="864048" cy="432048"/>
              <a:chOff x="5304656" y="2944416"/>
              <a:chExt cx="864048" cy="432048"/>
            </a:xfrm>
          </p:grpSpPr>
          <p:grpSp>
            <p:nvGrpSpPr>
              <p:cNvPr id="69" name="Group 10"/>
              <p:cNvGrpSpPr/>
              <p:nvPr/>
            </p:nvGrpSpPr>
            <p:grpSpPr>
              <a:xfrm rot="10800000">
                <a:off x="5736704" y="2944464"/>
                <a:ext cx="432000" cy="432000"/>
                <a:chOff x="5628692" y="2548372"/>
                <a:chExt cx="648072" cy="648000"/>
              </a:xfrm>
            </p:grpSpPr>
            <p:grpSp>
              <p:nvGrpSpPr>
                <p:cNvPr id="75" name="Group 74"/>
                <p:cNvGrpSpPr/>
                <p:nvPr/>
              </p:nvGrpSpPr>
              <p:grpSpPr>
                <a:xfrm>
                  <a:off x="5628692" y="2548372"/>
                  <a:ext cx="648000" cy="648000"/>
                  <a:chOff x="5628692" y="2296344"/>
                  <a:chExt cx="648000" cy="648000"/>
                </a:xfrm>
              </p:grpSpPr>
              <p:sp>
                <p:nvSpPr>
                  <p:cNvPr id="77" name="Arc 4"/>
                  <p:cNvSpPr/>
                  <p:nvPr/>
                </p:nvSpPr>
                <p:spPr>
                  <a:xfrm>
                    <a:off x="5628692" y="2296344"/>
                    <a:ext cx="648000" cy="648000"/>
                  </a:xfrm>
                  <a:prstGeom prst="arc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cxnSp>
                <p:nvCxnSpPr>
                  <p:cNvPr id="78" name="Straight Connector 77"/>
                  <p:cNvCxnSpPr/>
                  <p:nvPr/>
                </p:nvCxnSpPr>
                <p:spPr>
                  <a:xfrm flipH="1">
                    <a:off x="5952728" y="2296344"/>
                    <a:ext cx="0" cy="32400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6" name="Rectangle 75"/>
                <p:cNvSpPr/>
                <p:nvPr/>
              </p:nvSpPr>
              <p:spPr>
                <a:xfrm>
                  <a:off x="5952728" y="2872408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0" name="Group 11"/>
              <p:cNvGrpSpPr/>
              <p:nvPr/>
            </p:nvGrpSpPr>
            <p:grpSpPr>
              <a:xfrm rot="10800000" flipH="1">
                <a:off x="5304656" y="2944416"/>
                <a:ext cx="432000" cy="432000"/>
                <a:chOff x="5628692" y="2548372"/>
                <a:chExt cx="648072" cy="648000"/>
              </a:xfrm>
            </p:grpSpPr>
            <p:grpSp>
              <p:nvGrpSpPr>
                <p:cNvPr id="71" name="Group 8"/>
                <p:cNvGrpSpPr/>
                <p:nvPr/>
              </p:nvGrpSpPr>
              <p:grpSpPr>
                <a:xfrm>
                  <a:off x="5628692" y="2548372"/>
                  <a:ext cx="648000" cy="648000"/>
                  <a:chOff x="5628692" y="2296344"/>
                  <a:chExt cx="648000" cy="648000"/>
                </a:xfrm>
              </p:grpSpPr>
              <p:sp>
                <p:nvSpPr>
                  <p:cNvPr id="73" name="Arc 72"/>
                  <p:cNvSpPr/>
                  <p:nvPr/>
                </p:nvSpPr>
                <p:spPr>
                  <a:xfrm>
                    <a:off x="5628692" y="2296344"/>
                    <a:ext cx="648000" cy="648000"/>
                  </a:xfrm>
                  <a:prstGeom prst="arc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cxnSp>
                <p:nvCxnSpPr>
                  <p:cNvPr id="74" name="Straight Connector 73"/>
                  <p:cNvCxnSpPr/>
                  <p:nvPr/>
                </p:nvCxnSpPr>
                <p:spPr>
                  <a:xfrm flipH="1">
                    <a:off x="5952728" y="2296344"/>
                    <a:ext cx="0" cy="32400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2" name="Rectangle 71"/>
                <p:cNvSpPr/>
                <p:nvPr/>
              </p:nvSpPr>
              <p:spPr>
                <a:xfrm>
                  <a:off x="5952728" y="2872408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79" name="Group 78"/>
            <p:cNvGrpSpPr/>
            <p:nvPr/>
          </p:nvGrpSpPr>
          <p:grpSpPr>
            <a:xfrm rot="10800000">
              <a:off x="4368552" y="11945416"/>
              <a:ext cx="864048" cy="432048"/>
              <a:chOff x="5304656" y="2944416"/>
              <a:chExt cx="864048" cy="432048"/>
            </a:xfrm>
          </p:grpSpPr>
          <p:grpSp>
            <p:nvGrpSpPr>
              <p:cNvPr id="80" name="Group 10"/>
              <p:cNvGrpSpPr/>
              <p:nvPr/>
            </p:nvGrpSpPr>
            <p:grpSpPr>
              <a:xfrm rot="10800000">
                <a:off x="5736704" y="2944464"/>
                <a:ext cx="432000" cy="432000"/>
                <a:chOff x="5628692" y="2548372"/>
                <a:chExt cx="648072" cy="648000"/>
              </a:xfrm>
            </p:grpSpPr>
            <p:grpSp>
              <p:nvGrpSpPr>
                <p:cNvPr id="86" name="Group 74"/>
                <p:cNvGrpSpPr/>
                <p:nvPr/>
              </p:nvGrpSpPr>
              <p:grpSpPr>
                <a:xfrm>
                  <a:off x="5628692" y="2548372"/>
                  <a:ext cx="648000" cy="648000"/>
                  <a:chOff x="5628692" y="2296344"/>
                  <a:chExt cx="648000" cy="648000"/>
                </a:xfrm>
              </p:grpSpPr>
              <p:sp>
                <p:nvSpPr>
                  <p:cNvPr id="88" name="Arc 4"/>
                  <p:cNvSpPr/>
                  <p:nvPr/>
                </p:nvSpPr>
                <p:spPr>
                  <a:xfrm>
                    <a:off x="5628692" y="2296344"/>
                    <a:ext cx="648000" cy="648000"/>
                  </a:xfrm>
                  <a:prstGeom prst="arc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cxnSp>
                <p:nvCxnSpPr>
                  <p:cNvPr id="89" name="Straight Connector 88"/>
                  <p:cNvCxnSpPr/>
                  <p:nvPr/>
                </p:nvCxnSpPr>
                <p:spPr>
                  <a:xfrm flipH="1">
                    <a:off x="5952728" y="2296344"/>
                    <a:ext cx="0" cy="32400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7" name="Rectangle 86"/>
                <p:cNvSpPr/>
                <p:nvPr/>
              </p:nvSpPr>
              <p:spPr>
                <a:xfrm>
                  <a:off x="5952728" y="2872408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1" name="Group 11"/>
              <p:cNvGrpSpPr/>
              <p:nvPr/>
            </p:nvGrpSpPr>
            <p:grpSpPr>
              <a:xfrm rot="10800000" flipH="1">
                <a:off x="5304656" y="2944416"/>
                <a:ext cx="432000" cy="432000"/>
                <a:chOff x="5628692" y="2548372"/>
                <a:chExt cx="648072" cy="648000"/>
              </a:xfrm>
            </p:grpSpPr>
            <p:grpSp>
              <p:nvGrpSpPr>
                <p:cNvPr id="82" name="Group 8"/>
                <p:cNvGrpSpPr/>
                <p:nvPr/>
              </p:nvGrpSpPr>
              <p:grpSpPr>
                <a:xfrm>
                  <a:off x="5628692" y="2548372"/>
                  <a:ext cx="648000" cy="648000"/>
                  <a:chOff x="5628692" y="2296344"/>
                  <a:chExt cx="648000" cy="648000"/>
                </a:xfrm>
              </p:grpSpPr>
              <p:sp>
                <p:nvSpPr>
                  <p:cNvPr id="84" name="Arc 83"/>
                  <p:cNvSpPr/>
                  <p:nvPr/>
                </p:nvSpPr>
                <p:spPr>
                  <a:xfrm>
                    <a:off x="5628692" y="2296344"/>
                    <a:ext cx="648000" cy="648000"/>
                  </a:xfrm>
                  <a:prstGeom prst="arc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cxnSp>
                <p:nvCxnSpPr>
                  <p:cNvPr id="85" name="Straight Connector 84"/>
                  <p:cNvCxnSpPr/>
                  <p:nvPr/>
                </p:nvCxnSpPr>
                <p:spPr>
                  <a:xfrm flipH="1">
                    <a:off x="5952728" y="2296344"/>
                    <a:ext cx="0" cy="32400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3" name="Rectangle 82"/>
                <p:cNvSpPr/>
                <p:nvPr/>
              </p:nvSpPr>
              <p:spPr>
                <a:xfrm>
                  <a:off x="5952728" y="2872408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sp>
          <p:nvSpPr>
            <p:cNvPr id="92" name="Oval 91"/>
            <p:cNvSpPr/>
            <p:nvPr/>
          </p:nvSpPr>
          <p:spPr>
            <a:xfrm>
              <a:off x="5772708" y="9425136"/>
              <a:ext cx="72008" cy="72008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93" name="Oval 92"/>
            <p:cNvSpPr/>
            <p:nvPr/>
          </p:nvSpPr>
          <p:spPr>
            <a:xfrm>
              <a:off x="3756484" y="9425136"/>
              <a:ext cx="72008" cy="72008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5772708" y="8164996"/>
              <a:ext cx="72008" cy="72008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5772708" y="6904856"/>
              <a:ext cx="72008" cy="72008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5772708" y="5644716"/>
              <a:ext cx="72008" cy="72008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99" name="Oval 98"/>
            <p:cNvSpPr/>
            <p:nvPr/>
          </p:nvSpPr>
          <p:spPr>
            <a:xfrm>
              <a:off x="3756484" y="8164996"/>
              <a:ext cx="72008" cy="72008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00" name="Oval 99"/>
            <p:cNvSpPr/>
            <p:nvPr/>
          </p:nvSpPr>
          <p:spPr>
            <a:xfrm>
              <a:off x="3756484" y="6904856"/>
              <a:ext cx="72008" cy="72008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01" name="Oval 100"/>
            <p:cNvSpPr/>
            <p:nvPr/>
          </p:nvSpPr>
          <p:spPr>
            <a:xfrm>
              <a:off x="3756484" y="5644716"/>
              <a:ext cx="72008" cy="72008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3324436" y="4168552"/>
              <a:ext cx="432000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16" name="Group 115"/>
            <p:cNvGrpSpPr/>
            <p:nvPr/>
          </p:nvGrpSpPr>
          <p:grpSpPr>
            <a:xfrm rot="16200000">
              <a:off x="1848296" y="11045292"/>
              <a:ext cx="864048" cy="432048"/>
              <a:chOff x="5304656" y="2944416"/>
              <a:chExt cx="864048" cy="432048"/>
            </a:xfrm>
          </p:grpSpPr>
          <p:grpSp>
            <p:nvGrpSpPr>
              <p:cNvPr id="117" name="Group 10"/>
              <p:cNvGrpSpPr/>
              <p:nvPr/>
            </p:nvGrpSpPr>
            <p:grpSpPr>
              <a:xfrm rot="10800000">
                <a:off x="5736704" y="2944464"/>
                <a:ext cx="432000" cy="432000"/>
                <a:chOff x="5628692" y="2548372"/>
                <a:chExt cx="648072" cy="648000"/>
              </a:xfrm>
            </p:grpSpPr>
            <p:grpSp>
              <p:nvGrpSpPr>
                <p:cNvPr id="123" name="Group 63"/>
                <p:cNvGrpSpPr/>
                <p:nvPr/>
              </p:nvGrpSpPr>
              <p:grpSpPr>
                <a:xfrm>
                  <a:off x="5628692" y="2548372"/>
                  <a:ext cx="648000" cy="648000"/>
                  <a:chOff x="5628692" y="2296344"/>
                  <a:chExt cx="648000" cy="648000"/>
                </a:xfrm>
              </p:grpSpPr>
              <p:sp>
                <p:nvSpPr>
                  <p:cNvPr id="125" name="Arc 4"/>
                  <p:cNvSpPr/>
                  <p:nvPr/>
                </p:nvSpPr>
                <p:spPr>
                  <a:xfrm>
                    <a:off x="5628692" y="2296344"/>
                    <a:ext cx="648000" cy="648000"/>
                  </a:xfrm>
                  <a:prstGeom prst="arc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cxnSp>
                <p:nvCxnSpPr>
                  <p:cNvPr id="126" name="Straight Connector 125"/>
                  <p:cNvCxnSpPr/>
                  <p:nvPr/>
                </p:nvCxnSpPr>
                <p:spPr>
                  <a:xfrm flipH="1">
                    <a:off x="5952728" y="2296344"/>
                    <a:ext cx="0" cy="32400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4" name="Rectangle 123"/>
                <p:cNvSpPr/>
                <p:nvPr/>
              </p:nvSpPr>
              <p:spPr>
                <a:xfrm>
                  <a:off x="5952728" y="2872408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8" name="Group 11"/>
              <p:cNvGrpSpPr/>
              <p:nvPr/>
            </p:nvGrpSpPr>
            <p:grpSpPr>
              <a:xfrm rot="10800000" flipH="1">
                <a:off x="5304656" y="2944416"/>
                <a:ext cx="432000" cy="432000"/>
                <a:chOff x="5628692" y="2548372"/>
                <a:chExt cx="648072" cy="648000"/>
              </a:xfrm>
            </p:grpSpPr>
            <p:grpSp>
              <p:nvGrpSpPr>
                <p:cNvPr id="119" name="Group 8"/>
                <p:cNvGrpSpPr/>
                <p:nvPr/>
              </p:nvGrpSpPr>
              <p:grpSpPr>
                <a:xfrm>
                  <a:off x="5628692" y="2548372"/>
                  <a:ext cx="648000" cy="648000"/>
                  <a:chOff x="5628692" y="2296344"/>
                  <a:chExt cx="648000" cy="648000"/>
                </a:xfrm>
              </p:grpSpPr>
              <p:sp>
                <p:nvSpPr>
                  <p:cNvPr id="121" name="Arc 120"/>
                  <p:cNvSpPr/>
                  <p:nvPr/>
                </p:nvSpPr>
                <p:spPr>
                  <a:xfrm>
                    <a:off x="5628692" y="2296344"/>
                    <a:ext cx="648000" cy="648000"/>
                  </a:xfrm>
                  <a:prstGeom prst="arc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cxnSp>
                <p:nvCxnSpPr>
                  <p:cNvPr id="122" name="Straight Connector 121"/>
                  <p:cNvCxnSpPr/>
                  <p:nvPr/>
                </p:nvCxnSpPr>
                <p:spPr>
                  <a:xfrm flipH="1">
                    <a:off x="5952728" y="2296344"/>
                    <a:ext cx="0" cy="32400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0" name="Rectangle 119"/>
                <p:cNvSpPr/>
                <p:nvPr/>
              </p:nvSpPr>
              <p:spPr>
                <a:xfrm>
                  <a:off x="5952728" y="2872408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128" name="Straight Connector 127"/>
            <p:cNvCxnSpPr/>
            <p:nvPr/>
          </p:nvCxnSpPr>
          <p:spPr>
            <a:xfrm flipH="1">
              <a:off x="5340660" y="4240560"/>
              <a:ext cx="240" cy="72000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4800600" y="4960640"/>
              <a:ext cx="540000" cy="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4260540" y="4960640"/>
              <a:ext cx="540000" cy="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flipH="1">
              <a:off x="4260540" y="4240560"/>
              <a:ext cx="240" cy="72000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>
              <a:off x="6960840" y="4240560"/>
              <a:ext cx="540000" cy="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V="1">
              <a:off x="7500900" y="2980420"/>
              <a:ext cx="0" cy="126000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 flipH="1">
              <a:off x="5844716" y="2980420"/>
              <a:ext cx="1656184" cy="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4" idx="1"/>
            </p:cNvCxnSpPr>
            <p:nvPr/>
          </p:nvCxnSpPr>
          <p:spPr>
            <a:xfrm flipH="1" flipV="1">
              <a:off x="5844716" y="2620420"/>
              <a:ext cx="24" cy="1604852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7" name="Group 146"/>
            <p:cNvGrpSpPr/>
            <p:nvPr/>
          </p:nvGrpSpPr>
          <p:grpSpPr>
            <a:xfrm rot="16200000">
              <a:off x="5520644" y="3412504"/>
              <a:ext cx="648072" cy="648000"/>
              <a:chOff x="4080520" y="2080320"/>
              <a:chExt cx="648072" cy="648000"/>
            </a:xfrm>
          </p:grpSpPr>
          <p:sp>
            <p:nvSpPr>
              <p:cNvPr id="142" name="Arc 141"/>
              <p:cNvSpPr/>
              <p:nvPr/>
            </p:nvSpPr>
            <p:spPr>
              <a:xfrm>
                <a:off x="4080520" y="2080320"/>
                <a:ext cx="648000" cy="64800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46" name="Group 145"/>
              <p:cNvGrpSpPr/>
              <p:nvPr/>
            </p:nvGrpSpPr>
            <p:grpSpPr>
              <a:xfrm>
                <a:off x="4404556" y="2080320"/>
                <a:ext cx="324036" cy="333751"/>
                <a:chOff x="4404556" y="2080320"/>
                <a:chExt cx="324036" cy="333751"/>
              </a:xfrm>
            </p:grpSpPr>
            <p:cxnSp>
              <p:nvCxnSpPr>
                <p:cNvPr id="144" name="Straight Connector 143"/>
                <p:cNvCxnSpPr/>
                <p:nvPr/>
              </p:nvCxnSpPr>
              <p:spPr>
                <a:xfrm>
                  <a:off x="4404556" y="2080320"/>
                  <a:ext cx="0" cy="32403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5" name="Rectangle 144"/>
                <p:cNvSpPr/>
                <p:nvPr/>
              </p:nvSpPr>
              <p:spPr>
                <a:xfrm>
                  <a:off x="4404556" y="2368352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148" name="Straight Connector 147"/>
            <p:cNvCxnSpPr>
              <a:stCxn id="115" idx="3"/>
            </p:cNvCxnSpPr>
            <p:nvPr/>
          </p:nvCxnSpPr>
          <p:spPr>
            <a:xfrm flipV="1">
              <a:off x="3756436" y="2620380"/>
              <a:ext cx="48" cy="162018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9" name="Group 148"/>
            <p:cNvGrpSpPr/>
            <p:nvPr/>
          </p:nvGrpSpPr>
          <p:grpSpPr>
            <a:xfrm rot="5400000" flipH="1">
              <a:off x="3432412" y="3412504"/>
              <a:ext cx="648072" cy="648000"/>
              <a:chOff x="4080520" y="2080320"/>
              <a:chExt cx="648072" cy="648000"/>
            </a:xfrm>
          </p:grpSpPr>
          <p:sp>
            <p:nvSpPr>
              <p:cNvPr id="150" name="Arc 149"/>
              <p:cNvSpPr/>
              <p:nvPr/>
            </p:nvSpPr>
            <p:spPr>
              <a:xfrm>
                <a:off x="4080520" y="2080320"/>
                <a:ext cx="648000" cy="64800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51" name="Group 145"/>
              <p:cNvGrpSpPr/>
              <p:nvPr/>
            </p:nvGrpSpPr>
            <p:grpSpPr>
              <a:xfrm>
                <a:off x="4404556" y="2080320"/>
                <a:ext cx="324036" cy="333751"/>
                <a:chOff x="4404556" y="2080320"/>
                <a:chExt cx="324036" cy="333751"/>
              </a:xfrm>
            </p:grpSpPr>
            <p:cxnSp>
              <p:nvCxnSpPr>
                <p:cNvPr id="152" name="Straight Connector 151"/>
                <p:cNvCxnSpPr/>
                <p:nvPr/>
              </p:nvCxnSpPr>
              <p:spPr>
                <a:xfrm>
                  <a:off x="4404556" y="2080320"/>
                  <a:ext cx="0" cy="32403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3" name="Rectangle 152"/>
                <p:cNvSpPr/>
                <p:nvPr/>
              </p:nvSpPr>
              <p:spPr>
                <a:xfrm>
                  <a:off x="4404556" y="2368352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155" name="Straight Connector 154"/>
            <p:cNvCxnSpPr/>
            <p:nvPr/>
          </p:nvCxnSpPr>
          <p:spPr>
            <a:xfrm>
              <a:off x="3756484" y="2620380"/>
              <a:ext cx="2088232" cy="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 flipH="1" flipV="1">
              <a:off x="2280360" y="4600600"/>
              <a:ext cx="360000" cy="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 flipH="1" flipV="1">
              <a:off x="3324436" y="2980420"/>
              <a:ext cx="24" cy="1244812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 flipH="1" flipV="1">
              <a:off x="2280320" y="2980420"/>
              <a:ext cx="24" cy="1604852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>
              <a:off x="2280320" y="2980420"/>
              <a:ext cx="1044116" cy="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flipH="1">
              <a:off x="3324436" y="2980420"/>
              <a:ext cx="432048" cy="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7" name="Group 166"/>
            <p:cNvGrpSpPr/>
            <p:nvPr/>
          </p:nvGrpSpPr>
          <p:grpSpPr>
            <a:xfrm rot="10800000" flipH="1">
              <a:off x="3072409" y="2656384"/>
              <a:ext cx="612068" cy="648000"/>
              <a:chOff x="4080520" y="2080320"/>
              <a:chExt cx="648072" cy="648000"/>
            </a:xfrm>
          </p:grpSpPr>
          <p:sp>
            <p:nvSpPr>
              <p:cNvPr id="168" name="Arc 167"/>
              <p:cNvSpPr/>
              <p:nvPr/>
            </p:nvSpPr>
            <p:spPr>
              <a:xfrm>
                <a:off x="4080520" y="2080320"/>
                <a:ext cx="648000" cy="64800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69" name="Group 145"/>
              <p:cNvGrpSpPr/>
              <p:nvPr/>
            </p:nvGrpSpPr>
            <p:grpSpPr>
              <a:xfrm>
                <a:off x="4404556" y="2080320"/>
                <a:ext cx="324036" cy="333751"/>
                <a:chOff x="4404556" y="2080320"/>
                <a:chExt cx="324036" cy="333751"/>
              </a:xfrm>
            </p:grpSpPr>
            <p:cxnSp>
              <p:nvCxnSpPr>
                <p:cNvPr id="170" name="Straight Connector 169"/>
                <p:cNvCxnSpPr/>
                <p:nvPr/>
              </p:nvCxnSpPr>
              <p:spPr>
                <a:xfrm>
                  <a:off x="4404556" y="2080320"/>
                  <a:ext cx="0" cy="32403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1" name="Rectangle 170"/>
                <p:cNvSpPr/>
                <p:nvPr/>
              </p:nvSpPr>
              <p:spPr>
                <a:xfrm>
                  <a:off x="4404556" y="2368352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74" name="Group 173"/>
            <p:cNvGrpSpPr/>
            <p:nvPr/>
          </p:nvGrpSpPr>
          <p:grpSpPr>
            <a:xfrm rot="16200000">
              <a:off x="3000364" y="3412504"/>
              <a:ext cx="648072" cy="648000"/>
              <a:chOff x="4080520" y="2080320"/>
              <a:chExt cx="648072" cy="648000"/>
            </a:xfrm>
          </p:grpSpPr>
          <p:sp>
            <p:nvSpPr>
              <p:cNvPr id="175" name="Arc 174"/>
              <p:cNvSpPr/>
              <p:nvPr/>
            </p:nvSpPr>
            <p:spPr>
              <a:xfrm>
                <a:off x="4080520" y="2080320"/>
                <a:ext cx="648000" cy="64800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76" name="Group 145"/>
              <p:cNvGrpSpPr/>
              <p:nvPr/>
            </p:nvGrpSpPr>
            <p:grpSpPr>
              <a:xfrm>
                <a:off x="4404556" y="2080320"/>
                <a:ext cx="324036" cy="333751"/>
                <a:chOff x="4404556" y="2080320"/>
                <a:chExt cx="324036" cy="333751"/>
              </a:xfrm>
            </p:grpSpPr>
            <p:cxnSp>
              <p:nvCxnSpPr>
                <p:cNvPr id="177" name="Straight Connector 176"/>
                <p:cNvCxnSpPr/>
                <p:nvPr/>
              </p:nvCxnSpPr>
              <p:spPr>
                <a:xfrm>
                  <a:off x="4404556" y="2080320"/>
                  <a:ext cx="0" cy="32403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8" name="Rectangle 177"/>
                <p:cNvSpPr/>
                <p:nvPr/>
              </p:nvSpPr>
              <p:spPr>
                <a:xfrm>
                  <a:off x="4404556" y="2368352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80" name="Group 179"/>
            <p:cNvGrpSpPr/>
            <p:nvPr/>
          </p:nvGrpSpPr>
          <p:grpSpPr>
            <a:xfrm rot="10800000" flipH="1">
              <a:off x="5520680" y="2620380"/>
              <a:ext cx="756084" cy="720008"/>
              <a:chOff x="4080520" y="2080320"/>
              <a:chExt cx="648072" cy="648000"/>
            </a:xfrm>
          </p:grpSpPr>
          <p:sp>
            <p:nvSpPr>
              <p:cNvPr id="181" name="Arc 180"/>
              <p:cNvSpPr/>
              <p:nvPr/>
            </p:nvSpPr>
            <p:spPr>
              <a:xfrm>
                <a:off x="4080520" y="2080320"/>
                <a:ext cx="648000" cy="64800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82" name="Group 145"/>
              <p:cNvGrpSpPr/>
              <p:nvPr/>
            </p:nvGrpSpPr>
            <p:grpSpPr>
              <a:xfrm>
                <a:off x="4404556" y="2080320"/>
                <a:ext cx="324036" cy="333751"/>
                <a:chOff x="4404556" y="2080320"/>
                <a:chExt cx="324036" cy="333751"/>
              </a:xfrm>
            </p:grpSpPr>
            <p:cxnSp>
              <p:nvCxnSpPr>
                <p:cNvPr id="183" name="Straight Connector 182"/>
                <p:cNvCxnSpPr/>
                <p:nvPr/>
              </p:nvCxnSpPr>
              <p:spPr>
                <a:xfrm>
                  <a:off x="4404556" y="2080320"/>
                  <a:ext cx="0" cy="32403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4" name="Rectangle 183"/>
                <p:cNvSpPr/>
                <p:nvPr/>
              </p:nvSpPr>
              <p:spPr>
                <a:xfrm>
                  <a:off x="4404556" y="2368352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189" name="Straight Connector 188"/>
            <p:cNvCxnSpPr/>
            <p:nvPr/>
          </p:nvCxnSpPr>
          <p:spPr>
            <a:xfrm>
              <a:off x="7500900" y="3880520"/>
              <a:ext cx="1620180" cy="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/>
            <p:nvPr/>
          </p:nvCxnSpPr>
          <p:spPr>
            <a:xfrm flipV="1">
              <a:off x="8941060" y="3772508"/>
              <a:ext cx="0" cy="72008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/>
            <p:nvPr/>
          </p:nvCxnSpPr>
          <p:spPr>
            <a:xfrm>
              <a:off x="5844716" y="2620380"/>
              <a:ext cx="1980220" cy="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/>
            <p:nvPr/>
          </p:nvCxnSpPr>
          <p:spPr>
            <a:xfrm flipH="1">
              <a:off x="8725060" y="2980420"/>
              <a:ext cx="216000" cy="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/>
            <p:nvPr/>
          </p:nvCxnSpPr>
          <p:spPr>
            <a:xfrm flipV="1">
              <a:off x="8725036" y="2728392"/>
              <a:ext cx="0" cy="252028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/>
            <p:nvPr/>
          </p:nvCxnSpPr>
          <p:spPr>
            <a:xfrm flipH="1">
              <a:off x="7824936" y="2728392"/>
              <a:ext cx="900100" cy="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/>
            <p:nvPr/>
          </p:nvCxnSpPr>
          <p:spPr>
            <a:xfrm flipV="1">
              <a:off x="7824936" y="2620380"/>
              <a:ext cx="0" cy="108012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5" name="Group 204"/>
            <p:cNvGrpSpPr/>
            <p:nvPr/>
          </p:nvGrpSpPr>
          <p:grpSpPr>
            <a:xfrm rot="10800000" flipH="1">
              <a:off x="5556684" y="2296344"/>
              <a:ext cx="648072" cy="648000"/>
              <a:chOff x="4080520" y="2080320"/>
              <a:chExt cx="648072" cy="648000"/>
            </a:xfrm>
          </p:grpSpPr>
          <p:sp>
            <p:nvSpPr>
              <p:cNvPr id="206" name="Arc 205"/>
              <p:cNvSpPr/>
              <p:nvPr/>
            </p:nvSpPr>
            <p:spPr>
              <a:xfrm>
                <a:off x="4080520" y="2080320"/>
                <a:ext cx="648000" cy="64800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07" name="Group 145"/>
              <p:cNvGrpSpPr/>
              <p:nvPr/>
            </p:nvGrpSpPr>
            <p:grpSpPr>
              <a:xfrm>
                <a:off x="4404556" y="2080320"/>
                <a:ext cx="324036" cy="333751"/>
                <a:chOff x="4404556" y="2080320"/>
                <a:chExt cx="324036" cy="333751"/>
              </a:xfrm>
            </p:grpSpPr>
            <p:cxnSp>
              <p:nvCxnSpPr>
                <p:cNvPr id="208" name="Straight Connector 207"/>
                <p:cNvCxnSpPr/>
                <p:nvPr/>
              </p:nvCxnSpPr>
              <p:spPr>
                <a:xfrm>
                  <a:off x="4404556" y="2080320"/>
                  <a:ext cx="0" cy="32403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9" name="Rectangle 208"/>
                <p:cNvSpPr/>
                <p:nvPr/>
              </p:nvSpPr>
              <p:spPr>
                <a:xfrm>
                  <a:off x="4404556" y="2368352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215" name="Straight Connector 214"/>
            <p:cNvCxnSpPr/>
            <p:nvPr/>
          </p:nvCxnSpPr>
          <p:spPr>
            <a:xfrm flipV="1">
              <a:off x="7212868" y="1900300"/>
              <a:ext cx="0" cy="72000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flipV="1">
              <a:off x="6564796" y="820180"/>
              <a:ext cx="0" cy="180000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>
              <a:off x="6564796" y="820180"/>
              <a:ext cx="2160240" cy="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flipV="1">
              <a:off x="8725036" y="820180"/>
              <a:ext cx="0" cy="1908212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>
              <a:off x="7212868" y="1900300"/>
              <a:ext cx="1116124" cy="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flipV="1">
              <a:off x="7824936" y="820180"/>
              <a:ext cx="0" cy="180020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8" name="Group 227"/>
            <p:cNvGrpSpPr/>
            <p:nvPr/>
          </p:nvGrpSpPr>
          <p:grpSpPr>
            <a:xfrm>
              <a:off x="6384776" y="2296344"/>
              <a:ext cx="648072" cy="648000"/>
              <a:chOff x="4080520" y="2080320"/>
              <a:chExt cx="648072" cy="648000"/>
            </a:xfrm>
          </p:grpSpPr>
          <p:sp>
            <p:nvSpPr>
              <p:cNvPr id="229" name="Arc 228"/>
              <p:cNvSpPr/>
              <p:nvPr/>
            </p:nvSpPr>
            <p:spPr>
              <a:xfrm>
                <a:off x="4080520" y="2080320"/>
                <a:ext cx="648000" cy="64800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30" name="Group 145"/>
              <p:cNvGrpSpPr/>
              <p:nvPr/>
            </p:nvGrpSpPr>
            <p:grpSpPr>
              <a:xfrm>
                <a:off x="4404556" y="2080320"/>
                <a:ext cx="324036" cy="333751"/>
                <a:chOff x="4404556" y="2080320"/>
                <a:chExt cx="324036" cy="333751"/>
              </a:xfrm>
            </p:grpSpPr>
            <p:cxnSp>
              <p:nvCxnSpPr>
                <p:cNvPr id="231" name="Straight Connector 230"/>
                <p:cNvCxnSpPr/>
                <p:nvPr/>
              </p:nvCxnSpPr>
              <p:spPr>
                <a:xfrm>
                  <a:off x="4404556" y="2080320"/>
                  <a:ext cx="0" cy="32403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2" name="Rectangle 231"/>
                <p:cNvSpPr/>
                <p:nvPr/>
              </p:nvSpPr>
              <p:spPr>
                <a:xfrm>
                  <a:off x="4404556" y="2368352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233" name="Group 232"/>
            <p:cNvGrpSpPr/>
            <p:nvPr/>
          </p:nvGrpSpPr>
          <p:grpSpPr>
            <a:xfrm flipV="1">
              <a:off x="7032848" y="2260340"/>
              <a:ext cx="648072" cy="648000"/>
              <a:chOff x="4080520" y="2080320"/>
              <a:chExt cx="648072" cy="648000"/>
            </a:xfrm>
          </p:grpSpPr>
          <p:sp>
            <p:nvSpPr>
              <p:cNvPr id="234" name="Arc 233"/>
              <p:cNvSpPr/>
              <p:nvPr/>
            </p:nvSpPr>
            <p:spPr>
              <a:xfrm>
                <a:off x="4080520" y="2080320"/>
                <a:ext cx="648000" cy="64800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35" name="Group 145"/>
              <p:cNvGrpSpPr/>
              <p:nvPr/>
            </p:nvGrpSpPr>
            <p:grpSpPr>
              <a:xfrm>
                <a:off x="4404556" y="2080320"/>
                <a:ext cx="324036" cy="333751"/>
                <a:chOff x="4404556" y="2080320"/>
                <a:chExt cx="324036" cy="333751"/>
              </a:xfrm>
            </p:grpSpPr>
            <p:cxnSp>
              <p:nvCxnSpPr>
                <p:cNvPr id="236" name="Straight Connector 235"/>
                <p:cNvCxnSpPr/>
                <p:nvPr/>
              </p:nvCxnSpPr>
              <p:spPr>
                <a:xfrm>
                  <a:off x="4404556" y="2080320"/>
                  <a:ext cx="0" cy="32403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7" name="Rectangle 236"/>
                <p:cNvSpPr/>
                <p:nvPr/>
              </p:nvSpPr>
              <p:spPr>
                <a:xfrm>
                  <a:off x="4404556" y="2368352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243" name="Straight Connector 242"/>
            <p:cNvCxnSpPr/>
            <p:nvPr/>
          </p:nvCxnSpPr>
          <p:spPr>
            <a:xfrm>
              <a:off x="8328992" y="1900300"/>
              <a:ext cx="0" cy="828092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5" name="Group 244"/>
            <p:cNvGrpSpPr/>
            <p:nvPr/>
          </p:nvGrpSpPr>
          <p:grpSpPr>
            <a:xfrm flipV="1">
              <a:off x="7608912" y="2368352"/>
              <a:ext cx="648072" cy="648000"/>
              <a:chOff x="4080520" y="2080320"/>
              <a:chExt cx="648072" cy="648000"/>
            </a:xfrm>
          </p:grpSpPr>
          <p:sp>
            <p:nvSpPr>
              <p:cNvPr id="246" name="Arc 245"/>
              <p:cNvSpPr/>
              <p:nvPr/>
            </p:nvSpPr>
            <p:spPr>
              <a:xfrm>
                <a:off x="4080520" y="2080320"/>
                <a:ext cx="648000" cy="64800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47" name="Group 145"/>
              <p:cNvGrpSpPr/>
              <p:nvPr/>
            </p:nvGrpSpPr>
            <p:grpSpPr>
              <a:xfrm>
                <a:off x="4404556" y="2080320"/>
                <a:ext cx="324036" cy="333751"/>
                <a:chOff x="4404556" y="2080320"/>
                <a:chExt cx="324036" cy="333751"/>
              </a:xfrm>
            </p:grpSpPr>
            <p:cxnSp>
              <p:nvCxnSpPr>
                <p:cNvPr id="248" name="Straight Connector 247"/>
                <p:cNvCxnSpPr/>
                <p:nvPr/>
              </p:nvCxnSpPr>
              <p:spPr>
                <a:xfrm>
                  <a:off x="4404556" y="2080320"/>
                  <a:ext cx="0" cy="32403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9" name="Rectangle 248"/>
                <p:cNvSpPr/>
                <p:nvPr/>
              </p:nvSpPr>
              <p:spPr>
                <a:xfrm>
                  <a:off x="4404556" y="2368352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250" name="Group 249"/>
            <p:cNvGrpSpPr/>
            <p:nvPr/>
          </p:nvGrpSpPr>
          <p:grpSpPr>
            <a:xfrm flipH="1">
              <a:off x="8364996" y="2404356"/>
              <a:ext cx="648072" cy="648000"/>
              <a:chOff x="4080520" y="2080320"/>
              <a:chExt cx="648072" cy="648000"/>
            </a:xfrm>
          </p:grpSpPr>
          <p:sp>
            <p:nvSpPr>
              <p:cNvPr id="251" name="Arc 250"/>
              <p:cNvSpPr/>
              <p:nvPr/>
            </p:nvSpPr>
            <p:spPr>
              <a:xfrm>
                <a:off x="4080520" y="2080320"/>
                <a:ext cx="648000" cy="64800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52" name="Group 145"/>
              <p:cNvGrpSpPr/>
              <p:nvPr/>
            </p:nvGrpSpPr>
            <p:grpSpPr>
              <a:xfrm>
                <a:off x="4404556" y="2080320"/>
                <a:ext cx="324036" cy="333751"/>
                <a:chOff x="4404556" y="2080320"/>
                <a:chExt cx="324036" cy="333751"/>
              </a:xfrm>
            </p:grpSpPr>
            <p:cxnSp>
              <p:nvCxnSpPr>
                <p:cNvPr id="253" name="Straight Connector 252"/>
                <p:cNvCxnSpPr/>
                <p:nvPr/>
              </p:nvCxnSpPr>
              <p:spPr>
                <a:xfrm>
                  <a:off x="4404556" y="2080320"/>
                  <a:ext cx="0" cy="32403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4" name="Rectangle 253"/>
                <p:cNvSpPr/>
                <p:nvPr/>
              </p:nvSpPr>
              <p:spPr>
                <a:xfrm>
                  <a:off x="4404556" y="2368352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256" name="Group 255"/>
            <p:cNvGrpSpPr/>
            <p:nvPr/>
          </p:nvGrpSpPr>
          <p:grpSpPr>
            <a:xfrm rot="10800000">
              <a:off x="7573052" y="3520480"/>
              <a:ext cx="1296000" cy="648000"/>
              <a:chOff x="5304656" y="2944416"/>
              <a:chExt cx="864048" cy="432048"/>
            </a:xfrm>
          </p:grpSpPr>
          <p:grpSp>
            <p:nvGrpSpPr>
              <p:cNvPr id="257" name="Group 10"/>
              <p:cNvGrpSpPr/>
              <p:nvPr/>
            </p:nvGrpSpPr>
            <p:grpSpPr>
              <a:xfrm rot="10800000">
                <a:off x="5736704" y="2944464"/>
                <a:ext cx="432000" cy="432000"/>
                <a:chOff x="5628692" y="2548372"/>
                <a:chExt cx="648072" cy="648000"/>
              </a:xfrm>
            </p:grpSpPr>
            <p:grpSp>
              <p:nvGrpSpPr>
                <p:cNvPr id="263" name="Group 74"/>
                <p:cNvGrpSpPr/>
                <p:nvPr/>
              </p:nvGrpSpPr>
              <p:grpSpPr>
                <a:xfrm>
                  <a:off x="5628692" y="2548372"/>
                  <a:ext cx="648000" cy="648000"/>
                  <a:chOff x="5628692" y="2296344"/>
                  <a:chExt cx="648000" cy="648000"/>
                </a:xfrm>
              </p:grpSpPr>
              <p:sp>
                <p:nvSpPr>
                  <p:cNvPr id="265" name="Arc 4"/>
                  <p:cNvSpPr/>
                  <p:nvPr/>
                </p:nvSpPr>
                <p:spPr>
                  <a:xfrm>
                    <a:off x="5628692" y="2296344"/>
                    <a:ext cx="648000" cy="648000"/>
                  </a:xfrm>
                  <a:prstGeom prst="arc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cxnSp>
                <p:nvCxnSpPr>
                  <p:cNvPr id="266" name="Straight Connector 265"/>
                  <p:cNvCxnSpPr/>
                  <p:nvPr/>
                </p:nvCxnSpPr>
                <p:spPr>
                  <a:xfrm flipH="1">
                    <a:off x="5952728" y="2296344"/>
                    <a:ext cx="0" cy="32400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64" name="Rectangle 263"/>
                <p:cNvSpPr/>
                <p:nvPr/>
              </p:nvSpPr>
              <p:spPr>
                <a:xfrm>
                  <a:off x="5952728" y="2872408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8" name="Group 11"/>
              <p:cNvGrpSpPr/>
              <p:nvPr/>
            </p:nvGrpSpPr>
            <p:grpSpPr>
              <a:xfrm rot="10800000" flipH="1">
                <a:off x="5304656" y="2944416"/>
                <a:ext cx="432000" cy="432000"/>
                <a:chOff x="5628692" y="2548372"/>
                <a:chExt cx="648072" cy="648000"/>
              </a:xfrm>
            </p:grpSpPr>
            <p:grpSp>
              <p:nvGrpSpPr>
                <p:cNvPr id="259" name="Group 8"/>
                <p:cNvGrpSpPr/>
                <p:nvPr/>
              </p:nvGrpSpPr>
              <p:grpSpPr>
                <a:xfrm>
                  <a:off x="5628692" y="2548372"/>
                  <a:ext cx="648000" cy="648000"/>
                  <a:chOff x="5628692" y="2296344"/>
                  <a:chExt cx="648000" cy="648000"/>
                </a:xfrm>
              </p:grpSpPr>
              <p:sp>
                <p:nvSpPr>
                  <p:cNvPr id="261" name="Arc 260"/>
                  <p:cNvSpPr/>
                  <p:nvPr/>
                </p:nvSpPr>
                <p:spPr>
                  <a:xfrm>
                    <a:off x="5628692" y="2296344"/>
                    <a:ext cx="648000" cy="648000"/>
                  </a:xfrm>
                  <a:prstGeom prst="arc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cxnSp>
                <p:nvCxnSpPr>
                  <p:cNvPr id="262" name="Straight Connector 261"/>
                  <p:cNvCxnSpPr/>
                  <p:nvPr/>
                </p:nvCxnSpPr>
                <p:spPr>
                  <a:xfrm flipH="1">
                    <a:off x="5952728" y="2296344"/>
                    <a:ext cx="0" cy="32400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60" name="Rectangle 259"/>
                <p:cNvSpPr/>
                <p:nvPr/>
              </p:nvSpPr>
              <p:spPr>
                <a:xfrm>
                  <a:off x="5952728" y="2872408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269" name="Straight Connector 268"/>
            <p:cNvCxnSpPr/>
            <p:nvPr/>
          </p:nvCxnSpPr>
          <p:spPr>
            <a:xfrm>
              <a:off x="8941060" y="2980420"/>
              <a:ext cx="0" cy="108012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2" name="Group 321"/>
            <p:cNvGrpSpPr/>
            <p:nvPr/>
          </p:nvGrpSpPr>
          <p:grpSpPr>
            <a:xfrm>
              <a:off x="6528792" y="3016424"/>
              <a:ext cx="936104" cy="1152128"/>
              <a:chOff x="6528792" y="3016424"/>
              <a:chExt cx="936104" cy="1152128"/>
            </a:xfrm>
          </p:grpSpPr>
          <p:sp>
            <p:nvSpPr>
              <p:cNvPr id="271" name="Rectangle 270"/>
              <p:cNvSpPr/>
              <p:nvPr/>
            </p:nvSpPr>
            <p:spPr>
              <a:xfrm>
                <a:off x="6528792" y="3016424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2" name="Rectangle 271"/>
              <p:cNvSpPr/>
              <p:nvPr/>
            </p:nvSpPr>
            <p:spPr>
              <a:xfrm>
                <a:off x="6600800" y="3016424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3" name="Rectangle 272"/>
              <p:cNvSpPr/>
              <p:nvPr/>
            </p:nvSpPr>
            <p:spPr>
              <a:xfrm>
                <a:off x="6672808" y="3016424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4" name="Rectangle 273"/>
              <p:cNvSpPr/>
              <p:nvPr/>
            </p:nvSpPr>
            <p:spPr>
              <a:xfrm>
                <a:off x="6744816" y="3016424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5" name="Rectangle 274"/>
              <p:cNvSpPr/>
              <p:nvPr/>
            </p:nvSpPr>
            <p:spPr>
              <a:xfrm>
                <a:off x="6816824" y="3016424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6" name="Rectangle 275"/>
              <p:cNvSpPr/>
              <p:nvPr/>
            </p:nvSpPr>
            <p:spPr>
              <a:xfrm>
                <a:off x="6744816" y="3016424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7" name="Rectangle 276"/>
              <p:cNvSpPr/>
              <p:nvPr/>
            </p:nvSpPr>
            <p:spPr>
              <a:xfrm>
                <a:off x="6816824" y="3016424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8" name="Rectangle 277"/>
              <p:cNvSpPr/>
              <p:nvPr/>
            </p:nvSpPr>
            <p:spPr>
              <a:xfrm>
                <a:off x="6888832" y="3016424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9" name="Rectangle 278"/>
              <p:cNvSpPr/>
              <p:nvPr/>
            </p:nvSpPr>
            <p:spPr>
              <a:xfrm>
                <a:off x="6960840" y="3016424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0" name="Rectangle 279"/>
              <p:cNvSpPr/>
              <p:nvPr/>
            </p:nvSpPr>
            <p:spPr>
              <a:xfrm>
                <a:off x="7032848" y="3016424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3" name="Rectangle 282"/>
              <p:cNvSpPr/>
              <p:nvPr/>
            </p:nvSpPr>
            <p:spPr>
              <a:xfrm rot="16200000">
                <a:off x="7248892" y="3592509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4" name="Rectangle 283"/>
              <p:cNvSpPr/>
              <p:nvPr/>
            </p:nvSpPr>
            <p:spPr>
              <a:xfrm rot="16200000">
                <a:off x="7248892" y="3520501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5" name="Rectangle 284"/>
              <p:cNvSpPr/>
              <p:nvPr/>
            </p:nvSpPr>
            <p:spPr>
              <a:xfrm rot="16200000">
                <a:off x="7248892" y="3448493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6" name="Rectangle 285"/>
              <p:cNvSpPr/>
              <p:nvPr/>
            </p:nvSpPr>
            <p:spPr>
              <a:xfrm rot="16200000">
                <a:off x="7248892" y="3520501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7" name="Rectangle 286"/>
              <p:cNvSpPr/>
              <p:nvPr/>
            </p:nvSpPr>
            <p:spPr>
              <a:xfrm rot="16200000">
                <a:off x="7248892" y="3448493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8" name="Rectangle 287"/>
              <p:cNvSpPr/>
              <p:nvPr/>
            </p:nvSpPr>
            <p:spPr>
              <a:xfrm rot="16200000">
                <a:off x="7248892" y="3376485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9" name="Rectangle 288"/>
              <p:cNvSpPr/>
              <p:nvPr/>
            </p:nvSpPr>
            <p:spPr>
              <a:xfrm rot="16200000">
                <a:off x="7248892" y="3304477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0" name="Rectangle 289"/>
              <p:cNvSpPr/>
              <p:nvPr/>
            </p:nvSpPr>
            <p:spPr>
              <a:xfrm rot="16200000">
                <a:off x="7248892" y="3232469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6" name="Rectangle 295"/>
              <p:cNvSpPr/>
              <p:nvPr/>
            </p:nvSpPr>
            <p:spPr>
              <a:xfrm>
                <a:off x="6816824" y="3808512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8" name="Rectangle 297"/>
              <p:cNvSpPr/>
              <p:nvPr/>
            </p:nvSpPr>
            <p:spPr>
              <a:xfrm>
                <a:off x="6816824" y="3808512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9" name="Rectangle 298"/>
              <p:cNvSpPr/>
              <p:nvPr/>
            </p:nvSpPr>
            <p:spPr>
              <a:xfrm>
                <a:off x="6888832" y="3808512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0" name="Rectangle 299"/>
              <p:cNvSpPr/>
              <p:nvPr/>
            </p:nvSpPr>
            <p:spPr>
              <a:xfrm>
                <a:off x="6960840" y="3808512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1" name="Rectangle 300"/>
              <p:cNvSpPr/>
              <p:nvPr/>
            </p:nvSpPr>
            <p:spPr>
              <a:xfrm>
                <a:off x="7032848" y="3808512"/>
                <a:ext cx="72008" cy="36000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03" name="Straight Connector 302"/>
              <p:cNvCxnSpPr/>
              <p:nvPr/>
            </p:nvCxnSpPr>
            <p:spPr>
              <a:xfrm>
                <a:off x="7104856" y="3016424"/>
                <a:ext cx="360040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Straight Connector 306"/>
              <p:cNvCxnSpPr>
                <a:endCxn id="290" idx="2"/>
              </p:cNvCxnSpPr>
              <p:nvPr/>
            </p:nvCxnSpPr>
            <p:spPr>
              <a:xfrm>
                <a:off x="7464896" y="3016424"/>
                <a:ext cx="0" cy="396045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Straight Connector 308"/>
              <p:cNvCxnSpPr>
                <a:stCxn id="301" idx="2"/>
              </p:cNvCxnSpPr>
              <p:nvPr/>
            </p:nvCxnSpPr>
            <p:spPr>
              <a:xfrm>
                <a:off x="7068852" y="4168512"/>
                <a:ext cx="396044" cy="4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" name="Straight Connector 310"/>
              <p:cNvCxnSpPr>
                <a:endCxn id="283" idx="2"/>
              </p:cNvCxnSpPr>
              <p:nvPr/>
            </p:nvCxnSpPr>
            <p:spPr>
              <a:xfrm flipV="1">
                <a:off x="7464896" y="3772509"/>
                <a:ext cx="0" cy="396043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" name="Straight Connector 312"/>
              <p:cNvCxnSpPr/>
              <p:nvPr/>
            </p:nvCxnSpPr>
            <p:spPr>
              <a:xfrm flipV="1">
                <a:off x="7104856" y="3016424"/>
                <a:ext cx="252028" cy="36000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" name="Straight Connector 314"/>
              <p:cNvCxnSpPr/>
              <p:nvPr/>
            </p:nvCxnSpPr>
            <p:spPr>
              <a:xfrm flipV="1">
                <a:off x="7104896" y="3124436"/>
                <a:ext cx="360000" cy="252029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Straight Connector 318"/>
              <p:cNvCxnSpPr/>
              <p:nvPr/>
            </p:nvCxnSpPr>
            <p:spPr>
              <a:xfrm>
                <a:off x="7104896" y="3808513"/>
                <a:ext cx="360000" cy="252027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" name="Straight Connector 320"/>
              <p:cNvCxnSpPr/>
              <p:nvPr/>
            </p:nvCxnSpPr>
            <p:spPr>
              <a:xfrm>
                <a:off x="7104896" y="3808513"/>
                <a:ext cx="251988" cy="360039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3" name="Isosceles Triangle 322"/>
            <p:cNvSpPr/>
            <p:nvPr/>
          </p:nvSpPr>
          <p:spPr>
            <a:xfrm>
              <a:off x="6816824" y="3808512"/>
              <a:ext cx="216024" cy="360040"/>
            </a:xfrm>
            <a:prstGeom prst="triangle">
              <a:avLst>
                <a:gd name="adj" fmla="val 1498"/>
              </a:avLst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25" name="Straight Connector 324"/>
            <p:cNvCxnSpPr>
              <a:stCxn id="323" idx="0"/>
            </p:cNvCxnSpPr>
            <p:nvPr/>
          </p:nvCxnSpPr>
          <p:spPr>
            <a:xfrm flipH="1">
              <a:off x="6276764" y="3808512"/>
              <a:ext cx="543296" cy="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/>
            <p:cNvCxnSpPr/>
            <p:nvPr/>
          </p:nvCxnSpPr>
          <p:spPr>
            <a:xfrm flipV="1">
              <a:off x="6276764" y="3808512"/>
              <a:ext cx="0" cy="432048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9" name="Group 328"/>
            <p:cNvGrpSpPr/>
            <p:nvPr/>
          </p:nvGrpSpPr>
          <p:grpSpPr>
            <a:xfrm flipH="1">
              <a:off x="6340388" y="3548172"/>
              <a:ext cx="548444" cy="548372"/>
              <a:chOff x="4080520" y="2080320"/>
              <a:chExt cx="648072" cy="648000"/>
            </a:xfrm>
          </p:grpSpPr>
          <p:sp>
            <p:nvSpPr>
              <p:cNvPr id="330" name="Arc 329"/>
              <p:cNvSpPr/>
              <p:nvPr/>
            </p:nvSpPr>
            <p:spPr>
              <a:xfrm>
                <a:off x="4080520" y="2080320"/>
                <a:ext cx="648000" cy="64800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31" name="Group 145"/>
              <p:cNvGrpSpPr/>
              <p:nvPr/>
            </p:nvGrpSpPr>
            <p:grpSpPr>
              <a:xfrm>
                <a:off x="4404556" y="2080320"/>
                <a:ext cx="324036" cy="333751"/>
                <a:chOff x="4404556" y="2080320"/>
                <a:chExt cx="324036" cy="333751"/>
              </a:xfrm>
            </p:grpSpPr>
            <p:cxnSp>
              <p:nvCxnSpPr>
                <p:cNvPr id="332" name="Straight Connector 331"/>
                <p:cNvCxnSpPr/>
                <p:nvPr/>
              </p:nvCxnSpPr>
              <p:spPr>
                <a:xfrm>
                  <a:off x="4404556" y="2080320"/>
                  <a:ext cx="0" cy="32403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3" name="Rectangle 332"/>
                <p:cNvSpPr/>
                <p:nvPr/>
              </p:nvSpPr>
              <p:spPr>
                <a:xfrm>
                  <a:off x="4404556" y="2368352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sp>
          <p:nvSpPr>
            <p:cNvPr id="334" name="Rectangle 333"/>
            <p:cNvSpPr/>
            <p:nvPr/>
          </p:nvSpPr>
          <p:spPr>
            <a:xfrm>
              <a:off x="5700700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5" name="Rectangle 334"/>
            <p:cNvSpPr/>
            <p:nvPr/>
          </p:nvSpPr>
          <p:spPr>
            <a:xfrm>
              <a:off x="5772708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6" name="Rectangle 335"/>
            <p:cNvSpPr/>
            <p:nvPr/>
          </p:nvSpPr>
          <p:spPr>
            <a:xfrm>
              <a:off x="5844716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Rectangle 336"/>
            <p:cNvSpPr/>
            <p:nvPr/>
          </p:nvSpPr>
          <p:spPr>
            <a:xfrm>
              <a:off x="5916724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8" name="Rectangle 337"/>
            <p:cNvSpPr/>
            <p:nvPr/>
          </p:nvSpPr>
          <p:spPr>
            <a:xfrm>
              <a:off x="5988732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9" name="Rectangle 338"/>
            <p:cNvSpPr/>
            <p:nvPr/>
          </p:nvSpPr>
          <p:spPr>
            <a:xfrm>
              <a:off x="6060740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Rectangle 339"/>
            <p:cNvSpPr/>
            <p:nvPr/>
          </p:nvSpPr>
          <p:spPr>
            <a:xfrm>
              <a:off x="6132748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1" name="Rectangle 340"/>
            <p:cNvSpPr/>
            <p:nvPr/>
          </p:nvSpPr>
          <p:spPr>
            <a:xfrm>
              <a:off x="6204756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Rectangle 341"/>
            <p:cNvSpPr/>
            <p:nvPr/>
          </p:nvSpPr>
          <p:spPr>
            <a:xfrm>
              <a:off x="6276764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Rectangle 342"/>
            <p:cNvSpPr/>
            <p:nvPr/>
          </p:nvSpPr>
          <p:spPr>
            <a:xfrm>
              <a:off x="6348772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Rectangle 343"/>
            <p:cNvSpPr/>
            <p:nvPr/>
          </p:nvSpPr>
          <p:spPr>
            <a:xfrm>
              <a:off x="6420780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5" name="Rectangle 344"/>
            <p:cNvSpPr/>
            <p:nvPr/>
          </p:nvSpPr>
          <p:spPr>
            <a:xfrm>
              <a:off x="6492788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Rectangle 345"/>
            <p:cNvSpPr/>
            <p:nvPr/>
          </p:nvSpPr>
          <p:spPr>
            <a:xfrm>
              <a:off x="6420780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7" name="Rectangle 346"/>
            <p:cNvSpPr/>
            <p:nvPr/>
          </p:nvSpPr>
          <p:spPr>
            <a:xfrm>
              <a:off x="6492788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8" name="Rectangle 347"/>
            <p:cNvSpPr/>
            <p:nvPr/>
          </p:nvSpPr>
          <p:spPr>
            <a:xfrm>
              <a:off x="6564796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Rectangle 348"/>
            <p:cNvSpPr/>
            <p:nvPr/>
          </p:nvSpPr>
          <p:spPr>
            <a:xfrm>
              <a:off x="6636804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0" name="Rectangle 349"/>
            <p:cNvSpPr/>
            <p:nvPr/>
          </p:nvSpPr>
          <p:spPr>
            <a:xfrm>
              <a:off x="6708812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1" name="Rectangle 350"/>
            <p:cNvSpPr/>
            <p:nvPr/>
          </p:nvSpPr>
          <p:spPr>
            <a:xfrm>
              <a:off x="6780820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Rectangle 351"/>
            <p:cNvSpPr/>
            <p:nvPr/>
          </p:nvSpPr>
          <p:spPr>
            <a:xfrm>
              <a:off x="6852828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3" name="Rectangle 352"/>
            <p:cNvSpPr/>
            <p:nvPr/>
          </p:nvSpPr>
          <p:spPr>
            <a:xfrm>
              <a:off x="6924836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4" name="Rectangle 353"/>
            <p:cNvSpPr/>
            <p:nvPr/>
          </p:nvSpPr>
          <p:spPr>
            <a:xfrm>
              <a:off x="6996844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5" name="Rectangle 354"/>
            <p:cNvSpPr/>
            <p:nvPr/>
          </p:nvSpPr>
          <p:spPr>
            <a:xfrm>
              <a:off x="7068852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6" name="Rectangle 355"/>
            <p:cNvSpPr/>
            <p:nvPr/>
          </p:nvSpPr>
          <p:spPr>
            <a:xfrm>
              <a:off x="7140860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Rectangle 356"/>
            <p:cNvSpPr/>
            <p:nvPr/>
          </p:nvSpPr>
          <p:spPr>
            <a:xfrm>
              <a:off x="7212868" y="11297344"/>
              <a:ext cx="72008" cy="2880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60" name="Group 359"/>
            <p:cNvGrpSpPr/>
            <p:nvPr/>
          </p:nvGrpSpPr>
          <p:grpSpPr>
            <a:xfrm rot="5400000" flipH="1">
              <a:off x="6546794" y="10955306"/>
              <a:ext cx="540060" cy="576064"/>
              <a:chOff x="4080520" y="2080320"/>
              <a:chExt cx="648072" cy="648000"/>
            </a:xfrm>
          </p:grpSpPr>
          <p:sp>
            <p:nvSpPr>
              <p:cNvPr id="361" name="Arc 360"/>
              <p:cNvSpPr/>
              <p:nvPr/>
            </p:nvSpPr>
            <p:spPr>
              <a:xfrm>
                <a:off x="4080520" y="2080320"/>
                <a:ext cx="648000" cy="64800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62" name="Group 145"/>
              <p:cNvGrpSpPr/>
              <p:nvPr/>
            </p:nvGrpSpPr>
            <p:grpSpPr>
              <a:xfrm>
                <a:off x="4404556" y="2080320"/>
                <a:ext cx="324036" cy="333751"/>
                <a:chOff x="4404556" y="2080320"/>
                <a:chExt cx="324036" cy="333751"/>
              </a:xfrm>
            </p:grpSpPr>
            <p:cxnSp>
              <p:nvCxnSpPr>
                <p:cNvPr id="363" name="Straight Connector 362"/>
                <p:cNvCxnSpPr/>
                <p:nvPr/>
              </p:nvCxnSpPr>
              <p:spPr>
                <a:xfrm>
                  <a:off x="4404556" y="2080320"/>
                  <a:ext cx="0" cy="32403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4" name="Rectangle 363"/>
                <p:cNvSpPr/>
                <p:nvPr/>
              </p:nvSpPr>
              <p:spPr>
                <a:xfrm>
                  <a:off x="4404556" y="2368352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366" name="Straight Connector 365"/>
            <p:cNvCxnSpPr/>
            <p:nvPr/>
          </p:nvCxnSpPr>
          <p:spPr>
            <a:xfrm>
              <a:off x="3180420" y="10901300"/>
              <a:ext cx="0" cy="720080"/>
            </a:xfrm>
            <a:prstGeom prst="line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7" name="Group 366"/>
            <p:cNvGrpSpPr/>
            <p:nvPr/>
          </p:nvGrpSpPr>
          <p:grpSpPr>
            <a:xfrm rot="5400000">
              <a:off x="2748396" y="11045292"/>
              <a:ext cx="864048" cy="432048"/>
              <a:chOff x="5304656" y="2944416"/>
              <a:chExt cx="864048" cy="432048"/>
            </a:xfrm>
          </p:grpSpPr>
          <p:grpSp>
            <p:nvGrpSpPr>
              <p:cNvPr id="368" name="Group 10"/>
              <p:cNvGrpSpPr/>
              <p:nvPr/>
            </p:nvGrpSpPr>
            <p:grpSpPr>
              <a:xfrm rot="10800000">
                <a:off x="5736704" y="2944464"/>
                <a:ext cx="432000" cy="432000"/>
                <a:chOff x="5628692" y="2548372"/>
                <a:chExt cx="648072" cy="648000"/>
              </a:xfrm>
            </p:grpSpPr>
            <p:grpSp>
              <p:nvGrpSpPr>
                <p:cNvPr id="374" name="Group 63"/>
                <p:cNvGrpSpPr/>
                <p:nvPr/>
              </p:nvGrpSpPr>
              <p:grpSpPr>
                <a:xfrm>
                  <a:off x="5628692" y="2548372"/>
                  <a:ext cx="648000" cy="648000"/>
                  <a:chOff x="5628692" y="2296344"/>
                  <a:chExt cx="648000" cy="648000"/>
                </a:xfrm>
              </p:grpSpPr>
              <p:sp>
                <p:nvSpPr>
                  <p:cNvPr id="376" name="Arc 4"/>
                  <p:cNvSpPr/>
                  <p:nvPr/>
                </p:nvSpPr>
                <p:spPr>
                  <a:xfrm>
                    <a:off x="5628692" y="2296344"/>
                    <a:ext cx="648000" cy="648000"/>
                  </a:xfrm>
                  <a:prstGeom prst="arc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cxnSp>
                <p:nvCxnSpPr>
                  <p:cNvPr id="377" name="Straight Connector 376"/>
                  <p:cNvCxnSpPr/>
                  <p:nvPr/>
                </p:nvCxnSpPr>
                <p:spPr>
                  <a:xfrm flipH="1">
                    <a:off x="5952728" y="2296344"/>
                    <a:ext cx="0" cy="32400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75" name="Rectangle 374"/>
                <p:cNvSpPr/>
                <p:nvPr/>
              </p:nvSpPr>
              <p:spPr>
                <a:xfrm>
                  <a:off x="5952728" y="2872408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69" name="Group 11"/>
              <p:cNvGrpSpPr/>
              <p:nvPr/>
            </p:nvGrpSpPr>
            <p:grpSpPr>
              <a:xfrm rot="10800000" flipH="1">
                <a:off x="5304656" y="2944416"/>
                <a:ext cx="432000" cy="432000"/>
                <a:chOff x="5628692" y="2548372"/>
                <a:chExt cx="648072" cy="648000"/>
              </a:xfrm>
            </p:grpSpPr>
            <p:grpSp>
              <p:nvGrpSpPr>
                <p:cNvPr id="370" name="Group 8"/>
                <p:cNvGrpSpPr/>
                <p:nvPr/>
              </p:nvGrpSpPr>
              <p:grpSpPr>
                <a:xfrm>
                  <a:off x="5628692" y="2548372"/>
                  <a:ext cx="648000" cy="648000"/>
                  <a:chOff x="5628692" y="2296344"/>
                  <a:chExt cx="648000" cy="648000"/>
                </a:xfrm>
              </p:grpSpPr>
              <p:sp>
                <p:nvSpPr>
                  <p:cNvPr id="372" name="Arc 371"/>
                  <p:cNvSpPr/>
                  <p:nvPr/>
                </p:nvSpPr>
                <p:spPr>
                  <a:xfrm>
                    <a:off x="5628692" y="2296344"/>
                    <a:ext cx="648000" cy="648000"/>
                  </a:xfrm>
                  <a:prstGeom prst="arc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cxnSp>
                <p:nvCxnSpPr>
                  <p:cNvPr id="373" name="Straight Connector 372"/>
                  <p:cNvCxnSpPr/>
                  <p:nvPr/>
                </p:nvCxnSpPr>
                <p:spPr>
                  <a:xfrm flipH="1">
                    <a:off x="5952728" y="2296344"/>
                    <a:ext cx="0" cy="32400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71" name="Rectangle 370"/>
                <p:cNvSpPr/>
                <p:nvPr/>
              </p:nvSpPr>
              <p:spPr>
                <a:xfrm>
                  <a:off x="5952728" y="2872408"/>
                  <a:ext cx="32403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379" name="Straight Connector 378"/>
            <p:cNvCxnSpPr/>
            <p:nvPr/>
          </p:nvCxnSpPr>
          <p:spPr>
            <a:xfrm flipV="1">
              <a:off x="6312768" y="5680720"/>
              <a:ext cx="0" cy="5220580"/>
            </a:xfrm>
            <a:prstGeom prst="line">
              <a:avLst/>
            </a:prstGeom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/>
            <p:cNvCxnSpPr/>
            <p:nvPr/>
          </p:nvCxnSpPr>
          <p:spPr>
            <a:xfrm flipV="1">
              <a:off x="5808712" y="5680720"/>
              <a:ext cx="0" cy="5220580"/>
            </a:xfrm>
            <a:prstGeom prst="line">
              <a:avLst/>
            </a:prstGeom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/>
            <p:cNvCxnSpPr/>
            <p:nvPr/>
          </p:nvCxnSpPr>
          <p:spPr>
            <a:xfrm flipV="1">
              <a:off x="3792488" y="5680720"/>
              <a:ext cx="0" cy="5220580"/>
            </a:xfrm>
            <a:prstGeom prst="line">
              <a:avLst/>
            </a:prstGeom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/>
            <p:cNvCxnSpPr/>
            <p:nvPr/>
          </p:nvCxnSpPr>
          <p:spPr>
            <a:xfrm flipV="1">
              <a:off x="3288432" y="5680720"/>
              <a:ext cx="0" cy="5220580"/>
            </a:xfrm>
            <a:prstGeom prst="line">
              <a:avLst/>
            </a:prstGeom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/>
            <p:cNvCxnSpPr/>
            <p:nvPr/>
          </p:nvCxnSpPr>
          <p:spPr>
            <a:xfrm>
              <a:off x="6312768" y="5680720"/>
              <a:ext cx="648072" cy="0"/>
            </a:xfrm>
            <a:prstGeom prst="line">
              <a:avLst/>
            </a:prstGeom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/>
            <p:cNvCxnSpPr/>
            <p:nvPr/>
          </p:nvCxnSpPr>
          <p:spPr>
            <a:xfrm>
              <a:off x="2640360" y="5680720"/>
              <a:ext cx="648072" cy="0"/>
            </a:xfrm>
            <a:prstGeom prst="line">
              <a:avLst/>
            </a:prstGeom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/>
            <p:cNvCxnSpPr>
              <a:endCxn id="96" idx="6"/>
            </p:cNvCxnSpPr>
            <p:nvPr/>
          </p:nvCxnSpPr>
          <p:spPr>
            <a:xfrm>
              <a:off x="3828492" y="5680720"/>
              <a:ext cx="1980000" cy="0"/>
            </a:xfrm>
            <a:prstGeom prst="line">
              <a:avLst/>
            </a:prstGeom>
            <a:ln w="635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0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6012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graphicFrame>
          <p:nvGraphicFramePr>
            <p:cNvPr id="2049" name="Object 1"/>
            <p:cNvGraphicFramePr>
              <a:graphicFrameLocks noChangeAspect="1"/>
            </p:cNvGraphicFramePr>
            <p:nvPr/>
          </p:nvGraphicFramePr>
          <p:xfrm>
            <a:off x="6384776" y="10935580"/>
            <a:ext cx="409575" cy="685800"/>
          </p:xfrm>
          <a:graphic>
            <a:graphicData uri="http://schemas.openxmlformats.org/presentationml/2006/ole">
              <p:oleObj spid="_x0000_s2049" r:id="rId6" imgW="406908" imgH="682371" progId="">
                <p:embed/>
              </p:oleObj>
            </a:graphicData>
          </a:graphic>
        </p:graphicFrame>
        <p:sp>
          <p:nvSpPr>
            <p:cNvPr id="2052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96012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2054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96012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2056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96012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2058" name="Rectangle 10"/>
            <p:cNvSpPr>
              <a:spLocks noChangeArrowheads="1"/>
            </p:cNvSpPr>
            <p:nvPr/>
          </p:nvSpPr>
          <p:spPr bwMode="auto">
            <a:xfrm>
              <a:off x="0" y="0"/>
              <a:ext cx="96012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2060" name="Rectangle 12"/>
            <p:cNvSpPr>
              <a:spLocks noChangeArrowheads="1"/>
            </p:cNvSpPr>
            <p:nvPr/>
          </p:nvSpPr>
          <p:spPr bwMode="auto">
            <a:xfrm>
              <a:off x="0" y="0"/>
              <a:ext cx="96012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graphicFrame>
          <p:nvGraphicFramePr>
            <p:cNvPr id="2062" name="Object 14"/>
            <p:cNvGraphicFramePr>
              <a:graphicFrameLocks noChangeAspect="1"/>
            </p:cNvGraphicFramePr>
            <p:nvPr/>
          </p:nvGraphicFramePr>
          <p:xfrm>
            <a:off x="2662833" y="10073208"/>
            <a:ext cx="409575" cy="685800"/>
          </p:xfrm>
          <a:graphic>
            <a:graphicData uri="http://schemas.openxmlformats.org/presentationml/2006/ole">
              <p:oleObj spid="_x0000_s2062" r:id="rId7" imgW="406908" imgH="682371" progId="">
                <p:embed/>
              </p:oleObj>
            </a:graphicData>
          </a:graphic>
        </p:graphicFrame>
        <p:graphicFrame>
          <p:nvGraphicFramePr>
            <p:cNvPr id="2063" name="Object 15"/>
            <p:cNvGraphicFramePr>
              <a:graphicFrameLocks noChangeAspect="1"/>
            </p:cNvGraphicFramePr>
            <p:nvPr/>
          </p:nvGraphicFramePr>
          <p:xfrm>
            <a:off x="2676364" y="4276564"/>
            <a:ext cx="409575" cy="685800"/>
          </p:xfrm>
          <a:graphic>
            <a:graphicData uri="http://schemas.openxmlformats.org/presentationml/2006/ole">
              <p:oleObj spid="_x0000_s2063" r:id="rId8" imgW="406908" imgH="682371" progId="">
                <p:embed/>
              </p:oleObj>
            </a:graphicData>
          </a:graphic>
        </p:graphicFrame>
        <p:graphicFrame>
          <p:nvGraphicFramePr>
            <p:cNvPr id="2066" name="Object 18"/>
            <p:cNvGraphicFramePr>
              <a:graphicFrameLocks noChangeAspect="1"/>
            </p:cNvGraphicFramePr>
            <p:nvPr/>
          </p:nvGraphicFramePr>
          <p:xfrm>
            <a:off x="6708812" y="3376464"/>
            <a:ext cx="409575" cy="685800"/>
          </p:xfrm>
          <a:graphic>
            <a:graphicData uri="http://schemas.openxmlformats.org/presentationml/2006/ole">
              <p:oleObj spid="_x0000_s2066" r:id="rId9" imgW="406908" imgH="682371" progId="">
                <p:embed/>
              </p:oleObj>
            </a:graphicData>
          </a:graphic>
        </p:graphicFrame>
        <p:graphicFrame>
          <p:nvGraphicFramePr>
            <p:cNvPr id="2068" name="Object 20"/>
            <p:cNvGraphicFramePr>
              <a:graphicFrameLocks noChangeAspect="1"/>
            </p:cNvGraphicFramePr>
            <p:nvPr/>
          </p:nvGraphicFramePr>
          <p:xfrm>
            <a:off x="8076964" y="962472"/>
            <a:ext cx="409575" cy="685800"/>
          </p:xfrm>
          <a:graphic>
            <a:graphicData uri="http://schemas.openxmlformats.org/presentationml/2006/ole">
              <p:oleObj spid="_x0000_s2068" r:id="rId10" imgW="406908" imgH="682371" progId="">
                <p:embed/>
              </p:oleObj>
            </a:graphicData>
          </a:graphic>
        </p:graphicFrame>
        <p:graphicFrame>
          <p:nvGraphicFramePr>
            <p:cNvPr id="2069" name="Object 21"/>
            <p:cNvGraphicFramePr>
              <a:graphicFrameLocks noChangeAspect="1"/>
            </p:cNvGraphicFramePr>
            <p:nvPr/>
          </p:nvGraphicFramePr>
          <p:xfrm>
            <a:off x="6983313" y="964196"/>
            <a:ext cx="409575" cy="685800"/>
          </p:xfrm>
          <a:graphic>
            <a:graphicData uri="http://schemas.openxmlformats.org/presentationml/2006/ole">
              <p:oleObj spid="_x0000_s2069" r:id="rId11" imgW="406908" imgH="682371" progId="">
                <p:embed/>
              </p:oleObj>
            </a:graphicData>
          </a:graphic>
        </p:graphicFrame>
        <p:graphicFrame>
          <p:nvGraphicFramePr>
            <p:cNvPr id="2070" name="Object 22"/>
            <p:cNvGraphicFramePr>
              <a:graphicFrameLocks noChangeAspect="1"/>
            </p:cNvGraphicFramePr>
            <p:nvPr/>
          </p:nvGraphicFramePr>
          <p:xfrm>
            <a:off x="7320880" y="1934580"/>
            <a:ext cx="409575" cy="685800"/>
          </p:xfrm>
          <a:graphic>
            <a:graphicData uri="http://schemas.openxmlformats.org/presentationml/2006/ole">
              <p:oleObj spid="_x0000_s2070" r:id="rId12" imgW="406908" imgH="682371" progId="">
                <p:embed/>
              </p:oleObj>
            </a:graphicData>
          </a:graphic>
        </p:graphicFrame>
        <p:cxnSp>
          <p:nvCxnSpPr>
            <p:cNvPr id="295" name="Straight Arrow Connector 294"/>
            <p:cNvCxnSpPr/>
            <p:nvPr/>
          </p:nvCxnSpPr>
          <p:spPr>
            <a:xfrm flipH="1" flipV="1">
              <a:off x="6060740" y="2080320"/>
              <a:ext cx="0" cy="4320000"/>
            </a:xfrm>
            <a:prstGeom prst="straightConnector1">
              <a:avLst/>
            </a:prstGeom>
            <a:ln w="508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Arrow Connector 296"/>
            <p:cNvCxnSpPr/>
            <p:nvPr/>
          </p:nvCxnSpPr>
          <p:spPr>
            <a:xfrm flipH="1" flipV="1">
              <a:off x="3540460" y="2080320"/>
              <a:ext cx="0" cy="4320000"/>
            </a:xfrm>
            <a:prstGeom prst="straightConnector1">
              <a:avLst/>
            </a:prstGeom>
            <a:ln w="508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064" name="Object 16"/>
            <p:cNvGraphicFramePr>
              <a:graphicFrameLocks noChangeAspect="1"/>
            </p:cNvGraphicFramePr>
            <p:nvPr/>
          </p:nvGraphicFramePr>
          <p:xfrm>
            <a:off x="3360440" y="3160440"/>
            <a:ext cx="409575" cy="685800"/>
          </p:xfrm>
          <a:graphic>
            <a:graphicData uri="http://schemas.openxmlformats.org/presentationml/2006/ole">
              <p:oleObj spid="_x0000_s2064" r:id="rId13" imgW="406908" imgH="682371" progId="">
                <p:embed/>
              </p:oleObj>
            </a:graphicData>
          </a:graphic>
        </p:graphicFrame>
        <p:cxnSp>
          <p:nvCxnSpPr>
            <p:cNvPr id="302" name="Straight Arrow Connector 301"/>
            <p:cNvCxnSpPr/>
            <p:nvPr/>
          </p:nvCxnSpPr>
          <p:spPr>
            <a:xfrm>
              <a:off x="4800600" y="11225336"/>
              <a:ext cx="0" cy="1151648"/>
            </a:xfrm>
            <a:prstGeom prst="straightConnector1">
              <a:avLst/>
            </a:prstGeom>
            <a:ln w="508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/>
            <p:cNvCxnSpPr/>
            <p:nvPr/>
          </p:nvCxnSpPr>
          <p:spPr>
            <a:xfrm>
              <a:off x="3540460" y="11225336"/>
              <a:ext cx="2520280" cy="0"/>
            </a:xfrm>
            <a:prstGeom prst="line">
              <a:avLst/>
            </a:prstGeom>
            <a:ln w="508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/>
            <p:cNvCxnSpPr/>
            <p:nvPr/>
          </p:nvCxnSpPr>
          <p:spPr>
            <a:xfrm flipV="1">
              <a:off x="3540460" y="9461140"/>
              <a:ext cx="0" cy="1764196"/>
            </a:xfrm>
            <a:prstGeom prst="line">
              <a:avLst/>
            </a:prstGeom>
            <a:ln w="508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/>
            <p:cNvCxnSpPr/>
            <p:nvPr/>
          </p:nvCxnSpPr>
          <p:spPr>
            <a:xfrm flipV="1">
              <a:off x="6060740" y="9461140"/>
              <a:ext cx="0" cy="1764196"/>
            </a:xfrm>
            <a:prstGeom prst="line">
              <a:avLst/>
            </a:prstGeom>
            <a:ln w="508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TextBox 281"/>
            <p:cNvSpPr txBox="1"/>
            <p:nvPr/>
          </p:nvSpPr>
          <p:spPr>
            <a:xfrm>
              <a:off x="2640360" y="6292788"/>
              <a:ext cx="4320480" cy="1298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Meeting </a:t>
              </a:r>
            </a:p>
            <a:p>
              <a:pPr algn="ctr"/>
              <a:r>
                <a:rPr lang="en-GB" dirty="0" smtClean="0"/>
                <a:t>House</a:t>
              </a:r>
            </a:p>
            <a:p>
              <a:pPr algn="ctr"/>
              <a:r>
                <a:rPr lang="en-GB" dirty="0" smtClean="0"/>
                <a:t>(downstairs)</a:t>
              </a:r>
              <a:endParaRPr lang="en-GB" dirty="0"/>
            </a:p>
          </p:txBody>
        </p:sp>
      </p:grpSp>
      <p:grpSp>
        <p:nvGrpSpPr>
          <p:cNvPr id="292" name="Group 291"/>
          <p:cNvGrpSpPr/>
          <p:nvPr/>
        </p:nvGrpSpPr>
        <p:grpSpPr>
          <a:xfrm>
            <a:off x="5899770" y="4872522"/>
            <a:ext cx="3132348" cy="2920511"/>
            <a:chOff x="6096744" y="316124"/>
            <a:chExt cx="3132348" cy="2920511"/>
          </a:xfrm>
        </p:grpSpPr>
        <p:grpSp>
          <p:nvGrpSpPr>
            <p:cNvPr id="293" name="Group 202"/>
            <p:cNvGrpSpPr/>
            <p:nvPr/>
          </p:nvGrpSpPr>
          <p:grpSpPr>
            <a:xfrm>
              <a:off x="6204756" y="352128"/>
              <a:ext cx="3024336" cy="2884507"/>
              <a:chOff x="6204756" y="352128"/>
              <a:chExt cx="3024336" cy="2884507"/>
            </a:xfrm>
          </p:grpSpPr>
          <p:pic>
            <p:nvPicPr>
              <p:cNvPr id="304" name="Picture 24" descr="C:\Users\Sam and Paula\AppData\Local\Microsoft\Windows\Temporary Internet Files\Content.IE5\H8ZJCUQQ\First-Aid[1].gif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6308555" y="682089"/>
                <a:ext cx="415059" cy="384133"/>
              </a:xfrm>
              <a:prstGeom prst="rect">
                <a:avLst/>
              </a:prstGeom>
              <a:noFill/>
            </p:spPr>
          </p:pic>
          <p:sp>
            <p:nvSpPr>
              <p:cNvPr id="305" name="Rectangle 304"/>
              <p:cNvSpPr/>
              <p:nvPr/>
            </p:nvSpPr>
            <p:spPr>
              <a:xfrm>
                <a:off x="6471609" y="1176029"/>
                <a:ext cx="88951" cy="219529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08" name="Straight Connector 307"/>
              <p:cNvCxnSpPr/>
              <p:nvPr/>
            </p:nvCxnSpPr>
            <p:spPr>
              <a:xfrm flipH="1">
                <a:off x="6204756" y="490001"/>
                <a:ext cx="622657" cy="0"/>
              </a:xfrm>
              <a:prstGeom prst="line">
                <a:avLst/>
              </a:prstGeom>
              <a:ln w="50800">
                <a:solidFill>
                  <a:srgbClr val="00B05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0" name="Rectangle 309"/>
              <p:cNvSpPr/>
              <p:nvPr/>
            </p:nvSpPr>
            <p:spPr>
              <a:xfrm>
                <a:off x="6293707" y="1532763"/>
                <a:ext cx="444755" cy="274411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aphicFrame>
            <p:nvGraphicFramePr>
              <p:cNvPr id="316" name="Object 19"/>
              <p:cNvGraphicFramePr>
                <a:graphicFrameLocks noChangeAspect="1"/>
              </p:cNvGraphicFramePr>
              <p:nvPr/>
            </p:nvGraphicFramePr>
            <p:xfrm>
              <a:off x="6347437" y="1915625"/>
              <a:ext cx="337297" cy="522695"/>
            </p:xfrm>
            <a:graphic>
              <a:graphicData uri="http://schemas.openxmlformats.org/presentationml/2006/ole">
                <p:oleObj spid="_x0000_s2071" r:id="rId15" imgW="406908" imgH="682371" progId="">
                  <p:embed/>
                </p:oleObj>
              </a:graphicData>
            </a:graphic>
          </p:graphicFrame>
          <p:graphicFrame>
            <p:nvGraphicFramePr>
              <p:cNvPr id="317" name="Object 18"/>
              <p:cNvGraphicFramePr>
                <a:graphicFrameLocks noChangeAspect="1"/>
              </p:cNvGraphicFramePr>
              <p:nvPr/>
            </p:nvGraphicFramePr>
            <p:xfrm>
              <a:off x="6347437" y="2328555"/>
              <a:ext cx="337297" cy="522695"/>
            </p:xfrm>
            <a:graphic>
              <a:graphicData uri="http://schemas.openxmlformats.org/presentationml/2006/ole">
                <p:oleObj spid="_x0000_s2072" r:id="rId16" imgW="406908" imgH="682371" progId="">
                  <p:embed/>
                </p:oleObj>
              </a:graphicData>
            </a:graphic>
          </p:graphicFrame>
          <p:graphicFrame>
            <p:nvGraphicFramePr>
              <p:cNvPr id="318" name="Object 11"/>
              <p:cNvGraphicFramePr>
                <a:graphicFrameLocks/>
              </p:cNvGraphicFramePr>
              <p:nvPr/>
            </p:nvGraphicFramePr>
            <p:xfrm>
              <a:off x="6347437" y="2712731"/>
              <a:ext cx="337297" cy="523904"/>
            </p:xfrm>
            <a:graphic>
              <a:graphicData uri="http://schemas.openxmlformats.org/presentationml/2006/ole">
                <p:oleObj spid="_x0000_s2073" r:id="rId17" imgW="406908" imgH="682371" progId="">
                  <p:embed/>
                </p:oleObj>
              </a:graphicData>
            </a:graphic>
          </p:graphicFrame>
          <p:sp>
            <p:nvSpPr>
              <p:cNvPr id="320" name="TextBox 319"/>
              <p:cNvSpPr txBox="1"/>
              <p:nvPr/>
            </p:nvSpPr>
            <p:spPr>
              <a:xfrm>
                <a:off x="6886714" y="352128"/>
                <a:ext cx="2342378" cy="26930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300" dirty="0" smtClean="0"/>
                  <a:t>Evacuation Route</a:t>
                </a:r>
              </a:p>
              <a:p>
                <a:endParaRPr lang="en-GB" sz="1300" dirty="0" smtClean="0"/>
              </a:p>
              <a:p>
                <a:r>
                  <a:rPr lang="en-GB" sz="1300" dirty="0" smtClean="0"/>
                  <a:t>First Aid box</a:t>
                </a:r>
              </a:p>
              <a:p>
                <a:endParaRPr lang="en-GB" sz="1300" dirty="0" smtClean="0"/>
              </a:p>
              <a:p>
                <a:r>
                  <a:rPr lang="en-GB" sz="1300" dirty="0" smtClean="0"/>
                  <a:t>Fire Blanket</a:t>
                </a:r>
              </a:p>
              <a:p>
                <a:endParaRPr lang="en-GB" sz="1300" dirty="0" smtClean="0"/>
              </a:p>
              <a:p>
                <a:r>
                  <a:rPr lang="en-GB" sz="1300" dirty="0" smtClean="0"/>
                  <a:t>Disabled refuge and intercom</a:t>
                </a:r>
              </a:p>
              <a:p>
                <a:endParaRPr lang="en-GB" sz="1300" dirty="0" smtClean="0"/>
              </a:p>
              <a:p>
                <a:r>
                  <a:rPr lang="en-GB" sz="1300" dirty="0" smtClean="0"/>
                  <a:t>Fire extinguisher (water)</a:t>
                </a:r>
              </a:p>
              <a:p>
                <a:endParaRPr lang="en-GB" sz="1300" dirty="0" smtClean="0"/>
              </a:p>
              <a:p>
                <a:r>
                  <a:rPr lang="en-GB" sz="1300" dirty="0" smtClean="0"/>
                  <a:t>Fire extinguisher (CO</a:t>
                </a:r>
                <a:r>
                  <a:rPr lang="en-GB" sz="1300" baseline="-25000" dirty="0" smtClean="0"/>
                  <a:t>2</a:t>
                </a:r>
                <a:r>
                  <a:rPr lang="en-GB" sz="1300" dirty="0" smtClean="0"/>
                  <a:t>)</a:t>
                </a:r>
              </a:p>
              <a:p>
                <a:endParaRPr lang="en-GB" sz="1300" dirty="0" smtClean="0"/>
              </a:p>
              <a:p>
                <a:r>
                  <a:rPr lang="en-GB" sz="1300" dirty="0" smtClean="0"/>
                  <a:t>Fire extinguisher (Foam)</a:t>
                </a:r>
                <a:endParaRPr lang="en-GB" sz="1300" dirty="0"/>
              </a:p>
            </p:txBody>
          </p:sp>
        </p:grpSp>
        <p:sp>
          <p:nvSpPr>
            <p:cNvPr id="294" name="Rectangle 293"/>
            <p:cNvSpPr/>
            <p:nvPr/>
          </p:nvSpPr>
          <p:spPr>
            <a:xfrm>
              <a:off x="6096744" y="316124"/>
              <a:ext cx="3024336" cy="280831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58" name="Group 357"/>
          <p:cNvGrpSpPr/>
          <p:nvPr/>
        </p:nvGrpSpPr>
        <p:grpSpPr>
          <a:xfrm>
            <a:off x="468000" y="360000"/>
            <a:ext cx="8642010" cy="12066808"/>
            <a:chOff x="438150" y="247650"/>
            <a:chExt cx="8642010" cy="12066808"/>
          </a:xfrm>
        </p:grpSpPr>
        <p:sp>
          <p:nvSpPr>
            <p:cNvPr id="324" name="TextBox 323"/>
            <p:cNvSpPr txBox="1"/>
            <p:nvPr/>
          </p:nvSpPr>
          <p:spPr>
            <a:xfrm>
              <a:off x="439200" y="11837404"/>
              <a:ext cx="8640960" cy="477054"/>
            </a:xfrm>
            <a:prstGeom prst="rect">
              <a:avLst/>
            </a:prstGeom>
            <a:noFill/>
            <a:ln w="38100" cmpd="sng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Kells Presbyterian Fire Precautions. MH1 v1.0 (160215)</a:t>
              </a:r>
              <a:endParaRPr lang="en-GB" dirty="0"/>
            </a:p>
          </p:txBody>
        </p:sp>
        <p:sp>
          <p:nvSpPr>
            <p:cNvPr id="326" name="Rectangle 325"/>
            <p:cNvSpPr/>
            <p:nvPr/>
          </p:nvSpPr>
          <p:spPr>
            <a:xfrm>
              <a:off x="438150" y="247650"/>
              <a:ext cx="8640000" cy="11592000"/>
            </a:xfrm>
            <a:prstGeom prst="rect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roup 157"/>
          <p:cNvGrpSpPr/>
          <p:nvPr/>
        </p:nvGrpSpPr>
        <p:grpSpPr>
          <a:xfrm>
            <a:off x="468000" y="360000"/>
            <a:ext cx="8640000" cy="12068250"/>
            <a:chOff x="438150" y="533400"/>
            <a:chExt cx="8640000" cy="12068250"/>
          </a:xfrm>
        </p:grpSpPr>
        <p:grpSp>
          <p:nvGrpSpPr>
            <p:cNvPr id="137" name="Group 136"/>
            <p:cNvGrpSpPr/>
            <p:nvPr/>
          </p:nvGrpSpPr>
          <p:grpSpPr>
            <a:xfrm>
              <a:off x="588097" y="2197200"/>
              <a:ext cx="5399344" cy="8751973"/>
              <a:chOff x="2280320" y="2980420"/>
              <a:chExt cx="5400600" cy="8894712"/>
            </a:xfrm>
          </p:grpSpPr>
          <p:cxnSp>
            <p:nvCxnSpPr>
              <p:cNvPr id="20" name="Straight Connector 19"/>
              <p:cNvCxnSpPr/>
              <p:nvPr/>
            </p:nvCxnSpPr>
            <p:spPr>
              <a:xfrm>
                <a:off x="2280320" y="11621380"/>
                <a:ext cx="468052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V="1">
                <a:off x="2280320" y="10901300"/>
                <a:ext cx="0" cy="72008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2280320" y="10901300"/>
                <a:ext cx="36004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Arc 36"/>
              <p:cNvSpPr/>
              <p:nvPr/>
            </p:nvSpPr>
            <p:spPr>
              <a:xfrm>
                <a:off x="6960840" y="10901300"/>
                <a:ext cx="720080" cy="792088"/>
              </a:xfrm>
              <a:prstGeom prst="arc">
                <a:avLst>
                  <a:gd name="adj1" fmla="val 16200000"/>
                  <a:gd name="adj2" fmla="val 21243951"/>
                </a:avLst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8" name="Straight Connector 37"/>
              <p:cNvCxnSpPr/>
              <p:nvPr/>
            </p:nvCxnSpPr>
            <p:spPr>
              <a:xfrm rot="5400000">
                <a:off x="7140880" y="10721300"/>
                <a:ext cx="0" cy="36000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Arc 38"/>
              <p:cNvSpPr/>
              <p:nvPr/>
            </p:nvSpPr>
            <p:spPr>
              <a:xfrm rot="5400000">
                <a:off x="6924836" y="10865296"/>
                <a:ext cx="720080" cy="792088"/>
              </a:xfrm>
              <a:prstGeom prst="arc">
                <a:avLst>
                  <a:gd name="adj1" fmla="val 16200000"/>
                  <a:gd name="adj2" fmla="val 21243951"/>
                </a:avLst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40" name="Straight Connector 39"/>
              <p:cNvCxnSpPr/>
              <p:nvPr/>
            </p:nvCxnSpPr>
            <p:spPr>
              <a:xfrm rot="5400000">
                <a:off x="7140840" y="11441380"/>
                <a:ext cx="0" cy="36000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Oval 91"/>
              <p:cNvSpPr/>
              <p:nvPr/>
            </p:nvSpPr>
            <p:spPr>
              <a:xfrm>
                <a:off x="5844716" y="9425136"/>
                <a:ext cx="72008" cy="72008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3" name="Oval 92"/>
              <p:cNvSpPr/>
              <p:nvPr/>
            </p:nvSpPr>
            <p:spPr>
              <a:xfrm>
                <a:off x="3684476" y="9425136"/>
                <a:ext cx="72008" cy="72008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28" name="Straight Connector 127"/>
              <p:cNvCxnSpPr/>
              <p:nvPr/>
            </p:nvCxnSpPr>
            <p:spPr>
              <a:xfrm flipH="1">
                <a:off x="5340660" y="4240560"/>
                <a:ext cx="240" cy="72000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>
                <a:off x="4800600" y="4960640"/>
                <a:ext cx="54000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/>
              <p:nvPr/>
            </p:nvCxnSpPr>
            <p:spPr>
              <a:xfrm>
                <a:off x="4260540" y="4960640"/>
                <a:ext cx="54000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 flipH="1">
                <a:off x="4260540" y="4240560"/>
                <a:ext cx="240" cy="72000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>
                <a:off x="6960840" y="4240560"/>
                <a:ext cx="54000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 flipV="1">
                <a:off x="7500900" y="2980420"/>
                <a:ext cx="0" cy="126000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 flipH="1">
                <a:off x="5844716" y="2980420"/>
                <a:ext cx="1656184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 flipV="1">
                <a:off x="5844716" y="3520480"/>
                <a:ext cx="0" cy="72008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1" name="Group 321"/>
              <p:cNvGrpSpPr/>
              <p:nvPr/>
            </p:nvGrpSpPr>
            <p:grpSpPr>
              <a:xfrm>
                <a:off x="6528792" y="3016424"/>
                <a:ext cx="936104" cy="1152128"/>
                <a:chOff x="6528792" y="3016424"/>
                <a:chExt cx="936104" cy="1152128"/>
              </a:xfrm>
            </p:grpSpPr>
            <p:sp>
              <p:nvSpPr>
                <p:cNvPr id="271" name="Rectangle 270"/>
                <p:cNvSpPr/>
                <p:nvPr/>
              </p:nvSpPr>
              <p:spPr>
                <a:xfrm>
                  <a:off x="6528792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2" name="Rectangle 271"/>
                <p:cNvSpPr/>
                <p:nvPr/>
              </p:nvSpPr>
              <p:spPr>
                <a:xfrm>
                  <a:off x="6600800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3" name="Rectangle 272"/>
                <p:cNvSpPr/>
                <p:nvPr/>
              </p:nvSpPr>
              <p:spPr>
                <a:xfrm>
                  <a:off x="6672808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4" name="Rectangle 273"/>
                <p:cNvSpPr/>
                <p:nvPr/>
              </p:nvSpPr>
              <p:spPr>
                <a:xfrm>
                  <a:off x="6744816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5" name="Rectangle 274"/>
                <p:cNvSpPr/>
                <p:nvPr/>
              </p:nvSpPr>
              <p:spPr>
                <a:xfrm>
                  <a:off x="6816824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6" name="Rectangle 275"/>
                <p:cNvSpPr/>
                <p:nvPr/>
              </p:nvSpPr>
              <p:spPr>
                <a:xfrm>
                  <a:off x="6744816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7" name="Rectangle 276"/>
                <p:cNvSpPr/>
                <p:nvPr/>
              </p:nvSpPr>
              <p:spPr>
                <a:xfrm>
                  <a:off x="6816824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8" name="Rectangle 277"/>
                <p:cNvSpPr/>
                <p:nvPr/>
              </p:nvSpPr>
              <p:spPr>
                <a:xfrm>
                  <a:off x="6888832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9" name="Rectangle 278"/>
                <p:cNvSpPr/>
                <p:nvPr/>
              </p:nvSpPr>
              <p:spPr>
                <a:xfrm>
                  <a:off x="6960840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0" name="Rectangle 279"/>
                <p:cNvSpPr/>
                <p:nvPr/>
              </p:nvSpPr>
              <p:spPr>
                <a:xfrm>
                  <a:off x="7032848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3" name="Rectangle 282"/>
                <p:cNvSpPr/>
                <p:nvPr/>
              </p:nvSpPr>
              <p:spPr>
                <a:xfrm rot="16200000">
                  <a:off x="7248892" y="3592509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4" name="Rectangle 283"/>
                <p:cNvSpPr/>
                <p:nvPr/>
              </p:nvSpPr>
              <p:spPr>
                <a:xfrm rot="16200000">
                  <a:off x="7248892" y="3520501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5" name="Rectangle 284"/>
                <p:cNvSpPr/>
                <p:nvPr/>
              </p:nvSpPr>
              <p:spPr>
                <a:xfrm rot="16200000">
                  <a:off x="7248892" y="3448493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6" name="Rectangle 285"/>
                <p:cNvSpPr/>
                <p:nvPr/>
              </p:nvSpPr>
              <p:spPr>
                <a:xfrm rot="16200000">
                  <a:off x="7248892" y="3520501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7" name="Rectangle 286"/>
                <p:cNvSpPr/>
                <p:nvPr/>
              </p:nvSpPr>
              <p:spPr>
                <a:xfrm rot="16200000">
                  <a:off x="7248892" y="3448493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8" name="Rectangle 287"/>
                <p:cNvSpPr/>
                <p:nvPr/>
              </p:nvSpPr>
              <p:spPr>
                <a:xfrm rot="16200000">
                  <a:off x="7248892" y="3376485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9" name="Rectangle 288"/>
                <p:cNvSpPr/>
                <p:nvPr/>
              </p:nvSpPr>
              <p:spPr>
                <a:xfrm rot="16200000">
                  <a:off x="7248892" y="3304477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0" name="Rectangle 289"/>
                <p:cNvSpPr/>
                <p:nvPr/>
              </p:nvSpPr>
              <p:spPr>
                <a:xfrm rot="16200000">
                  <a:off x="7248892" y="3232469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6" name="Rectangle 295"/>
                <p:cNvSpPr/>
                <p:nvPr/>
              </p:nvSpPr>
              <p:spPr>
                <a:xfrm>
                  <a:off x="6816824" y="3808512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8" name="Rectangle 297"/>
                <p:cNvSpPr/>
                <p:nvPr/>
              </p:nvSpPr>
              <p:spPr>
                <a:xfrm>
                  <a:off x="6816824" y="3808512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9" name="Rectangle 298"/>
                <p:cNvSpPr/>
                <p:nvPr/>
              </p:nvSpPr>
              <p:spPr>
                <a:xfrm>
                  <a:off x="6888832" y="3808512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0" name="Rectangle 299"/>
                <p:cNvSpPr/>
                <p:nvPr/>
              </p:nvSpPr>
              <p:spPr>
                <a:xfrm>
                  <a:off x="6960840" y="3808512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1" name="Rectangle 300"/>
                <p:cNvSpPr/>
                <p:nvPr/>
              </p:nvSpPr>
              <p:spPr>
                <a:xfrm>
                  <a:off x="7032848" y="3808512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303" name="Straight Connector 302"/>
                <p:cNvCxnSpPr/>
                <p:nvPr/>
              </p:nvCxnSpPr>
              <p:spPr>
                <a:xfrm>
                  <a:off x="7104856" y="3016424"/>
                  <a:ext cx="360040" cy="0"/>
                </a:xfrm>
                <a:prstGeom prst="line">
                  <a:avLst/>
                </a:prstGeom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7" name="Straight Connector 306"/>
                <p:cNvCxnSpPr>
                  <a:endCxn id="290" idx="2"/>
                </p:cNvCxnSpPr>
                <p:nvPr/>
              </p:nvCxnSpPr>
              <p:spPr>
                <a:xfrm>
                  <a:off x="7464896" y="3016424"/>
                  <a:ext cx="0" cy="396045"/>
                </a:xfrm>
                <a:prstGeom prst="line">
                  <a:avLst/>
                </a:prstGeom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9" name="Straight Connector 308"/>
                <p:cNvCxnSpPr>
                  <a:stCxn id="301" idx="2"/>
                </p:cNvCxnSpPr>
                <p:nvPr/>
              </p:nvCxnSpPr>
              <p:spPr>
                <a:xfrm>
                  <a:off x="7068852" y="4168512"/>
                  <a:ext cx="396044" cy="40"/>
                </a:xfrm>
                <a:prstGeom prst="line">
                  <a:avLst/>
                </a:prstGeom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1" name="Straight Connector 310"/>
                <p:cNvCxnSpPr>
                  <a:endCxn id="283" idx="2"/>
                </p:cNvCxnSpPr>
                <p:nvPr/>
              </p:nvCxnSpPr>
              <p:spPr>
                <a:xfrm flipV="1">
                  <a:off x="7464896" y="3772509"/>
                  <a:ext cx="0" cy="396043"/>
                </a:xfrm>
                <a:prstGeom prst="line">
                  <a:avLst/>
                </a:prstGeom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3" name="Straight Connector 312"/>
                <p:cNvCxnSpPr/>
                <p:nvPr/>
              </p:nvCxnSpPr>
              <p:spPr>
                <a:xfrm flipV="1">
                  <a:off x="7104856" y="3016424"/>
                  <a:ext cx="252028" cy="360000"/>
                </a:xfrm>
                <a:prstGeom prst="line">
                  <a:avLst/>
                </a:prstGeom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5" name="Straight Connector 314"/>
                <p:cNvCxnSpPr/>
                <p:nvPr/>
              </p:nvCxnSpPr>
              <p:spPr>
                <a:xfrm flipV="1">
                  <a:off x="7104896" y="3124436"/>
                  <a:ext cx="360000" cy="252029"/>
                </a:xfrm>
                <a:prstGeom prst="line">
                  <a:avLst/>
                </a:prstGeom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9" name="Straight Connector 318"/>
                <p:cNvCxnSpPr/>
                <p:nvPr/>
              </p:nvCxnSpPr>
              <p:spPr>
                <a:xfrm>
                  <a:off x="7104896" y="3808513"/>
                  <a:ext cx="360000" cy="252027"/>
                </a:xfrm>
                <a:prstGeom prst="line">
                  <a:avLst/>
                </a:prstGeom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1" name="Straight Connector 320"/>
                <p:cNvCxnSpPr/>
                <p:nvPr/>
              </p:nvCxnSpPr>
              <p:spPr>
                <a:xfrm>
                  <a:off x="7104896" y="3808513"/>
                  <a:ext cx="251988" cy="360039"/>
                </a:xfrm>
                <a:prstGeom prst="line">
                  <a:avLst/>
                </a:prstGeom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3" name="Isosceles Triangle 322"/>
              <p:cNvSpPr/>
              <p:nvPr/>
            </p:nvSpPr>
            <p:spPr>
              <a:xfrm>
                <a:off x="6816824" y="3808512"/>
                <a:ext cx="216024" cy="360040"/>
              </a:xfrm>
              <a:prstGeom prst="triangle">
                <a:avLst>
                  <a:gd name="adj" fmla="val 1498"/>
                </a:avLst>
              </a:prstGeom>
              <a:solidFill>
                <a:schemeClr val="bg1"/>
              </a:solidFill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25" name="Straight Connector 324"/>
              <p:cNvCxnSpPr/>
              <p:nvPr/>
            </p:nvCxnSpPr>
            <p:spPr>
              <a:xfrm flipH="1">
                <a:off x="5844716" y="3520480"/>
                <a:ext cx="975344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9" name="Rectangle 348"/>
              <p:cNvSpPr/>
              <p:nvPr/>
            </p:nvSpPr>
            <p:spPr>
              <a:xfrm>
                <a:off x="6636804" y="11297344"/>
                <a:ext cx="72008" cy="28803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0" name="Rectangle 349"/>
              <p:cNvSpPr/>
              <p:nvPr/>
            </p:nvSpPr>
            <p:spPr>
              <a:xfrm>
                <a:off x="6708812" y="11297344"/>
                <a:ext cx="72008" cy="28803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1" name="Rectangle 350"/>
              <p:cNvSpPr/>
              <p:nvPr/>
            </p:nvSpPr>
            <p:spPr>
              <a:xfrm>
                <a:off x="6780820" y="11297344"/>
                <a:ext cx="72008" cy="28803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2" name="Rectangle 351"/>
              <p:cNvSpPr/>
              <p:nvPr/>
            </p:nvSpPr>
            <p:spPr>
              <a:xfrm>
                <a:off x="6852828" y="11297344"/>
                <a:ext cx="72008" cy="28803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3" name="Rectangle 352"/>
              <p:cNvSpPr/>
              <p:nvPr/>
            </p:nvSpPr>
            <p:spPr>
              <a:xfrm>
                <a:off x="6924836" y="11297344"/>
                <a:ext cx="72008" cy="28803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4" name="Rectangle 353"/>
              <p:cNvSpPr/>
              <p:nvPr/>
            </p:nvSpPr>
            <p:spPr>
              <a:xfrm>
                <a:off x="6996844" y="11297344"/>
                <a:ext cx="72008" cy="28803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5" name="Rectangle 354"/>
              <p:cNvSpPr/>
              <p:nvPr/>
            </p:nvSpPr>
            <p:spPr>
              <a:xfrm>
                <a:off x="7068852" y="11297344"/>
                <a:ext cx="72008" cy="28803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6" name="Rectangle 355"/>
              <p:cNvSpPr/>
              <p:nvPr/>
            </p:nvSpPr>
            <p:spPr>
              <a:xfrm>
                <a:off x="7140860" y="11297344"/>
                <a:ext cx="72008" cy="28803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7" name="Rectangle 356"/>
              <p:cNvSpPr/>
              <p:nvPr/>
            </p:nvSpPr>
            <p:spPr>
              <a:xfrm>
                <a:off x="7212868" y="11297344"/>
                <a:ext cx="72008" cy="28803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5" name="Rectangle 254"/>
              <p:cNvSpPr/>
              <p:nvPr/>
            </p:nvSpPr>
            <p:spPr>
              <a:xfrm>
                <a:off x="3720480" y="4240560"/>
                <a:ext cx="2160240" cy="5220580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63" name="Straight Connector 262"/>
              <p:cNvCxnSpPr/>
              <p:nvPr/>
            </p:nvCxnSpPr>
            <p:spPr>
              <a:xfrm>
                <a:off x="2640360" y="4240560"/>
                <a:ext cx="432048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Straight Connector 267"/>
              <p:cNvCxnSpPr/>
              <p:nvPr/>
            </p:nvCxnSpPr>
            <p:spPr>
              <a:xfrm flipV="1">
                <a:off x="6960840" y="4240560"/>
                <a:ext cx="0" cy="666074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/>
              <p:cNvCxnSpPr/>
              <p:nvPr/>
            </p:nvCxnSpPr>
            <p:spPr>
              <a:xfrm flipV="1">
                <a:off x="2640360" y="4240560"/>
                <a:ext cx="0" cy="666074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Connector 291"/>
              <p:cNvCxnSpPr/>
              <p:nvPr/>
            </p:nvCxnSpPr>
            <p:spPr>
              <a:xfrm flipH="1">
                <a:off x="6348772" y="10901300"/>
                <a:ext cx="612068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3" name="Isosceles Triangle 292"/>
              <p:cNvSpPr/>
              <p:nvPr/>
            </p:nvSpPr>
            <p:spPr>
              <a:xfrm rot="10800000">
                <a:off x="6636804" y="11297344"/>
                <a:ext cx="288032" cy="288032"/>
              </a:xfrm>
              <a:prstGeom prst="triangle">
                <a:avLst>
                  <a:gd name="adj" fmla="val 100000"/>
                </a:avLst>
              </a:prstGeom>
              <a:solidFill>
                <a:schemeClr val="bg1"/>
              </a:solidFill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97" name="Straight Connector 296"/>
              <p:cNvCxnSpPr/>
              <p:nvPr/>
            </p:nvCxnSpPr>
            <p:spPr>
              <a:xfrm>
                <a:off x="6348772" y="10901300"/>
                <a:ext cx="0" cy="72008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Group 67"/>
              <p:cNvGrpSpPr/>
              <p:nvPr/>
            </p:nvGrpSpPr>
            <p:grpSpPr>
              <a:xfrm rot="10800000">
                <a:off x="6240808" y="10685276"/>
                <a:ext cx="864048" cy="432048"/>
                <a:chOff x="5304656" y="2944416"/>
                <a:chExt cx="864048" cy="432048"/>
              </a:xfrm>
            </p:grpSpPr>
            <p:grpSp>
              <p:nvGrpSpPr>
                <p:cNvPr id="21" name="Group 10"/>
                <p:cNvGrpSpPr/>
                <p:nvPr/>
              </p:nvGrpSpPr>
              <p:grpSpPr>
                <a:xfrm rot="10800000">
                  <a:off x="5736704" y="2944464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22" name="Group 74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77" name="Arc 4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78" name="Straight Connector 77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76" name="Rectangle 75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3" name="Group 11"/>
                <p:cNvGrpSpPr/>
                <p:nvPr/>
              </p:nvGrpSpPr>
              <p:grpSpPr>
                <a:xfrm rot="10800000" flipH="1">
                  <a:off x="5304656" y="2944416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24" name="Group 8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73" name="Arc 72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74" name="Straight Connector 73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72" name="Rectangle 71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cxnSp>
            <p:nvCxnSpPr>
              <p:cNvPr id="304" name="Straight Connector 303"/>
              <p:cNvCxnSpPr>
                <a:stCxn id="293" idx="3"/>
              </p:cNvCxnSpPr>
              <p:nvPr/>
            </p:nvCxnSpPr>
            <p:spPr>
              <a:xfrm flipH="1">
                <a:off x="6348772" y="11297344"/>
                <a:ext cx="288032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Oval 95"/>
              <p:cNvSpPr/>
              <p:nvPr/>
            </p:nvSpPr>
            <p:spPr>
              <a:xfrm>
                <a:off x="5844716" y="5644716"/>
                <a:ext cx="72008" cy="72008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1" name="Oval 100"/>
              <p:cNvSpPr/>
              <p:nvPr/>
            </p:nvSpPr>
            <p:spPr>
              <a:xfrm>
                <a:off x="3684476" y="5644716"/>
                <a:ext cx="72008" cy="72008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5844716" y="6904856"/>
                <a:ext cx="72008" cy="72008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0" name="Oval 99"/>
              <p:cNvSpPr/>
              <p:nvPr/>
            </p:nvSpPr>
            <p:spPr>
              <a:xfrm>
                <a:off x="3684476" y="6904856"/>
                <a:ext cx="72008" cy="72008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5844716" y="8164996"/>
                <a:ext cx="72008" cy="72008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9" name="Oval 98"/>
              <p:cNvSpPr/>
              <p:nvPr/>
            </p:nvSpPr>
            <p:spPr>
              <a:xfrm>
                <a:off x="3684476" y="8164996"/>
                <a:ext cx="72008" cy="72008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324" name="Straight Connector 323"/>
              <p:cNvCxnSpPr/>
              <p:nvPr/>
            </p:nvCxnSpPr>
            <p:spPr>
              <a:xfrm>
                <a:off x="4944616" y="10217224"/>
                <a:ext cx="1692188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Straight Connector 327"/>
              <p:cNvCxnSpPr/>
              <p:nvPr/>
            </p:nvCxnSpPr>
            <p:spPr>
              <a:xfrm>
                <a:off x="6636804" y="8345016"/>
                <a:ext cx="0" cy="1872208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Straight Connector 330"/>
              <p:cNvCxnSpPr/>
              <p:nvPr/>
            </p:nvCxnSpPr>
            <p:spPr>
              <a:xfrm>
                <a:off x="5880720" y="9461140"/>
                <a:ext cx="756084" cy="756084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/>
              <p:cNvCxnSpPr/>
              <p:nvPr/>
            </p:nvCxnSpPr>
            <p:spPr>
              <a:xfrm>
                <a:off x="5880720" y="4600600"/>
                <a:ext cx="756084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5" name="Straight Connector 364"/>
              <p:cNvCxnSpPr/>
              <p:nvPr/>
            </p:nvCxnSpPr>
            <p:spPr>
              <a:xfrm>
                <a:off x="6636804" y="4600600"/>
                <a:ext cx="0" cy="936104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0" name="Straight Connector 369"/>
              <p:cNvCxnSpPr/>
              <p:nvPr/>
            </p:nvCxnSpPr>
            <p:spPr>
              <a:xfrm>
                <a:off x="6636804" y="5824736"/>
                <a:ext cx="0" cy="2232248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373"/>
              <p:cNvCxnSpPr/>
              <p:nvPr/>
            </p:nvCxnSpPr>
            <p:spPr>
              <a:xfrm>
                <a:off x="2964396" y="10217224"/>
                <a:ext cx="1692188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Straight Connector 377"/>
              <p:cNvCxnSpPr/>
              <p:nvPr/>
            </p:nvCxnSpPr>
            <p:spPr>
              <a:xfrm flipH="1">
                <a:off x="2964396" y="9461140"/>
                <a:ext cx="756084" cy="756084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1" name="Straight Connector 380"/>
              <p:cNvCxnSpPr/>
              <p:nvPr/>
            </p:nvCxnSpPr>
            <p:spPr>
              <a:xfrm>
                <a:off x="2964396" y="8345016"/>
                <a:ext cx="0" cy="1872208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2" name="Straight Connector 381"/>
              <p:cNvCxnSpPr/>
              <p:nvPr/>
            </p:nvCxnSpPr>
            <p:spPr>
              <a:xfrm>
                <a:off x="2964396" y="5824736"/>
                <a:ext cx="0" cy="2232248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Straight Connector 382"/>
              <p:cNvCxnSpPr/>
              <p:nvPr/>
            </p:nvCxnSpPr>
            <p:spPr>
              <a:xfrm>
                <a:off x="2964396" y="4240560"/>
                <a:ext cx="0" cy="1296144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7" name="Rectangle 386"/>
              <p:cNvSpPr/>
              <p:nvPr/>
            </p:nvSpPr>
            <p:spPr>
              <a:xfrm>
                <a:off x="6564796" y="4240560"/>
                <a:ext cx="72008" cy="36004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8" name="Rectangle 387"/>
              <p:cNvSpPr/>
              <p:nvPr/>
            </p:nvSpPr>
            <p:spPr>
              <a:xfrm>
                <a:off x="6492788" y="4240560"/>
                <a:ext cx="72008" cy="36004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9" name="Rectangle 388"/>
              <p:cNvSpPr/>
              <p:nvPr/>
            </p:nvSpPr>
            <p:spPr>
              <a:xfrm>
                <a:off x="6420780" y="4240560"/>
                <a:ext cx="72008" cy="360040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91" name="Straight Connector 390"/>
              <p:cNvCxnSpPr/>
              <p:nvPr/>
            </p:nvCxnSpPr>
            <p:spPr>
              <a:xfrm>
                <a:off x="2928392" y="10901300"/>
                <a:ext cx="3132348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3" name="Straight Connector 392"/>
              <p:cNvCxnSpPr/>
              <p:nvPr/>
            </p:nvCxnSpPr>
            <p:spPr>
              <a:xfrm flipV="1">
                <a:off x="4656584" y="9461140"/>
                <a:ext cx="0" cy="756084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4" name="Straight Connector 393"/>
              <p:cNvCxnSpPr/>
              <p:nvPr/>
            </p:nvCxnSpPr>
            <p:spPr>
              <a:xfrm flipV="1">
                <a:off x="4944616" y="9461140"/>
                <a:ext cx="0" cy="756084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6" name="Straight Connector 395"/>
              <p:cNvCxnSpPr/>
              <p:nvPr/>
            </p:nvCxnSpPr>
            <p:spPr>
              <a:xfrm>
                <a:off x="2964396" y="8056984"/>
                <a:ext cx="756084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7" name="Straight Connector 396"/>
              <p:cNvCxnSpPr/>
              <p:nvPr/>
            </p:nvCxnSpPr>
            <p:spPr>
              <a:xfrm>
                <a:off x="2964396" y="8345016"/>
                <a:ext cx="756084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8" name="Straight Connector 397"/>
              <p:cNvCxnSpPr/>
              <p:nvPr/>
            </p:nvCxnSpPr>
            <p:spPr>
              <a:xfrm>
                <a:off x="5880720" y="8345016"/>
                <a:ext cx="756084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9" name="Straight Connector 398"/>
              <p:cNvCxnSpPr/>
              <p:nvPr/>
            </p:nvCxnSpPr>
            <p:spPr>
              <a:xfrm>
                <a:off x="5880720" y="8056984"/>
                <a:ext cx="756084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0" name="Straight Connector 399"/>
              <p:cNvCxnSpPr/>
              <p:nvPr/>
            </p:nvCxnSpPr>
            <p:spPr>
              <a:xfrm>
                <a:off x="5880720" y="5824736"/>
                <a:ext cx="756084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1" name="Straight Connector 400"/>
              <p:cNvCxnSpPr/>
              <p:nvPr/>
            </p:nvCxnSpPr>
            <p:spPr>
              <a:xfrm>
                <a:off x="5880720" y="5536704"/>
                <a:ext cx="756084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2" name="Straight Connector 401"/>
              <p:cNvCxnSpPr/>
              <p:nvPr/>
            </p:nvCxnSpPr>
            <p:spPr>
              <a:xfrm>
                <a:off x="2964396" y="5536704"/>
                <a:ext cx="756084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3" name="Straight Connector 402"/>
              <p:cNvCxnSpPr/>
              <p:nvPr/>
            </p:nvCxnSpPr>
            <p:spPr>
              <a:xfrm>
                <a:off x="2964396" y="5824736"/>
                <a:ext cx="756084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4" name="Straight Connector 403"/>
              <p:cNvCxnSpPr/>
              <p:nvPr/>
            </p:nvCxnSpPr>
            <p:spPr>
              <a:xfrm flipV="1">
                <a:off x="6060740" y="10901300"/>
                <a:ext cx="0" cy="72008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5" name="Straight Connector 404"/>
              <p:cNvCxnSpPr/>
              <p:nvPr/>
            </p:nvCxnSpPr>
            <p:spPr>
              <a:xfrm flipV="1">
                <a:off x="2928392" y="10901300"/>
                <a:ext cx="0" cy="72008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6" name="Straight Connector 405"/>
              <p:cNvCxnSpPr/>
              <p:nvPr/>
            </p:nvCxnSpPr>
            <p:spPr>
              <a:xfrm flipV="1">
                <a:off x="2640360" y="10901300"/>
                <a:ext cx="0" cy="72008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0" name="Straight Connector 409"/>
              <p:cNvCxnSpPr/>
              <p:nvPr/>
            </p:nvCxnSpPr>
            <p:spPr>
              <a:xfrm>
                <a:off x="2964396" y="6940860"/>
                <a:ext cx="756084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" name="Straight Connector 410"/>
              <p:cNvCxnSpPr/>
              <p:nvPr/>
            </p:nvCxnSpPr>
            <p:spPr>
              <a:xfrm>
                <a:off x="5880720" y="6940860"/>
                <a:ext cx="756084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3" name="Straight Connector 412"/>
              <p:cNvCxnSpPr/>
              <p:nvPr/>
            </p:nvCxnSpPr>
            <p:spPr>
              <a:xfrm>
                <a:off x="2928392" y="10721280"/>
                <a:ext cx="3132348" cy="0"/>
              </a:xfrm>
              <a:prstGeom prst="line">
                <a:avLst/>
              </a:prstGeom>
              <a:ln w="9525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1025" name="Object 1"/>
              <p:cNvGraphicFramePr>
                <a:graphicFrameLocks noChangeAspect="1"/>
              </p:cNvGraphicFramePr>
              <p:nvPr/>
            </p:nvGraphicFramePr>
            <p:xfrm>
              <a:off x="5880720" y="3556484"/>
              <a:ext cx="409575" cy="685800"/>
            </p:xfrm>
            <a:graphic>
              <a:graphicData uri="http://schemas.openxmlformats.org/presentationml/2006/ole">
                <p:oleObj spid="_x0000_s1025" r:id="rId3" imgW="406908" imgH="682371" progId="">
                  <p:embed/>
                </p:oleObj>
              </a:graphicData>
            </a:graphic>
          </p:graphicFrame>
          <p:grpSp>
            <p:nvGrpSpPr>
              <p:cNvPr id="305" name="Group 328"/>
              <p:cNvGrpSpPr/>
              <p:nvPr/>
            </p:nvGrpSpPr>
            <p:grpSpPr>
              <a:xfrm>
                <a:off x="5592688" y="3844516"/>
                <a:ext cx="792088" cy="828092"/>
                <a:chOff x="4080520" y="2080320"/>
                <a:chExt cx="648072" cy="648000"/>
              </a:xfrm>
            </p:grpSpPr>
            <p:sp>
              <p:nvSpPr>
                <p:cNvPr id="306" name="Arc 305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308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310" name="Straight Connector 309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12" name="Rectangle 311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cxnSp>
            <p:nvCxnSpPr>
              <p:cNvPr id="129" name="Straight Connector 128"/>
              <p:cNvCxnSpPr>
                <a:endCxn id="323" idx="0"/>
              </p:cNvCxnSpPr>
              <p:nvPr/>
            </p:nvCxnSpPr>
            <p:spPr>
              <a:xfrm>
                <a:off x="6816824" y="3520480"/>
                <a:ext cx="0" cy="288032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1026" name="Object 2"/>
              <p:cNvGraphicFramePr>
                <a:graphicFrameLocks noChangeAspect="1"/>
              </p:cNvGraphicFramePr>
              <p:nvPr/>
            </p:nvGraphicFramePr>
            <p:xfrm>
              <a:off x="5916724" y="5752728"/>
              <a:ext cx="409575" cy="685800"/>
            </p:xfrm>
            <a:graphic>
              <a:graphicData uri="http://schemas.openxmlformats.org/presentationml/2006/ole">
                <p:oleObj spid="_x0000_s1026" r:id="rId4" imgW="406908" imgH="682371" progId="">
                  <p:embed/>
                </p:oleObj>
              </a:graphicData>
            </a:graphic>
          </p:graphicFrame>
          <p:graphicFrame>
            <p:nvGraphicFramePr>
              <p:cNvPr id="2" name="Object 3"/>
              <p:cNvGraphicFramePr>
                <a:graphicFrameLocks noChangeAspect="1"/>
              </p:cNvGraphicFramePr>
              <p:nvPr/>
            </p:nvGraphicFramePr>
            <p:xfrm>
              <a:off x="2590825" y="11189332"/>
              <a:ext cx="409575" cy="685800"/>
            </p:xfrm>
            <a:graphic>
              <a:graphicData uri="http://schemas.openxmlformats.org/presentationml/2006/ole">
                <p:oleObj spid="_x0000_s1027" r:id="rId5" imgW="406908" imgH="682371" progId="">
                  <p:embed/>
                </p:oleObj>
              </a:graphicData>
            </a:graphic>
          </p:graphicFrame>
          <p:cxnSp>
            <p:nvCxnSpPr>
              <p:cNvPr id="147" name="Straight Connector 146"/>
              <p:cNvCxnSpPr/>
              <p:nvPr/>
            </p:nvCxnSpPr>
            <p:spPr>
              <a:xfrm>
                <a:off x="6204756" y="4420580"/>
                <a:ext cx="612068" cy="0"/>
              </a:xfrm>
              <a:prstGeom prst="line">
                <a:avLst/>
              </a:prstGeom>
              <a:ln w="508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 flipH="1">
                <a:off x="6816824" y="4420580"/>
                <a:ext cx="0" cy="3600400"/>
              </a:xfrm>
              <a:prstGeom prst="line">
                <a:avLst/>
              </a:prstGeom>
              <a:ln w="508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/>
              <p:nvPr/>
            </p:nvCxnSpPr>
            <p:spPr>
              <a:xfrm flipV="1">
                <a:off x="6204756" y="3988532"/>
                <a:ext cx="0" cy="432048"/>
              </a:xfrm>
              <a:prstGeom prst="line">
                <a:avLst/>
              </a:prstGeom>
              <a:ln w="508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/>
              <p:cNvCxnSpPr/>
              <p:nvPr/>
            </p:nvCxnSpPr>
            <p:spPr>
              <a:xfrm>
                <a:off x="6204756" y="3988532"/>
                <a:ext cx="504056" cy="0"/>
              </a:xfrm>
              <a:prstGeom prst="line">
                <a:avLst/>
              </a:prstGeom>
              <a:ln w="508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/>
            </p:nvCxnSpPr>
            <p:spPr>
              <a:xfrm>
                <a:off x="6672808" y="10469252"/>
                <a:ext cx="0" cy="648072"/>
              </a:xfrm>
              <a:prstGeom prst="line">
                <a:avLst/>
              </a:prstGeom>
              <a:ln w="508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/>
              <p:cNvCxnSpPr/>
              <p:nvPr/>
            </p:nvCxnSpPr>
            <p:spPr>
              <a:xfrm>
                <a:off x="6672808" y="11117324"/>
                <a:ext cx="612068" cy="0"/>
              </a:xfrm>
              <a:prstGeom prst="line">
                <a:avLst/>
              </a:prstGeom>
              <a:ln w="508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/>
              <p:cNvCxnSpPr/>
              <p:nvPr/>
            </p:nvCxnSpPr>
            <p:spPr>
              <a:xfrm flipH="1">
                <a:off x="2964396" y="10469252"/>
                <a:ext cx="3708412" cy="0"/>
              </a:xfrm>
              <a:prstGeom prst="line">
                <a:avLst/>
              </a:prstGeom>
              <a:ln w="508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TextBox 134"/>
              <p:cNvSpPr txBox="1"/>
              <p:nvPr/>
            </p:nvSpPr>
            <p:spPr>
              <a:xfrm>
                <a:off x="2640360" y="6292788"/>
                <a:ext cx="432048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/>
                  <a:t>Meeting House</a:t>
                </a:r>
              </a:p>
              <a:p>
                <a:pPr algn="ctr"/>
                <a:r>
                  <a:rPr lang="en-GB" dirty="0" smtClean="0"/>
                  <a:t>(upstairs)</a:t>
                </a:r>
                <a:endParaRPr lang="en-GB" dirty="0"/>
              </a:p>
            </p:txBody>
          </p:sp>
        </p:grpSp>
        <p:grpSp>
          <p:nvGrpSpPr>
            <p:cNvPr id="139" name="Group 138"/>
            <p:cNvGrpSpPr/>
            <p:nvPr/>
          </p:nvGrpSpPr>
          <p:grpSpPr>
            <a:xfrm>
              <a:off x="5816031" y="4818741"/>
              <a:ext cx="3131619" cy="2873644"/>
              <a:chOff x="6096744" y="316124"/>
              <a:chExt cx="3132348" cy="2920511"/>
            </a:xfrm>
          </p:grpSpPr>
          <p:grpSp>
            <p:nvGrpSpPr>
              <p:cNvPr id="141" name="Group 202"/>
              <p:cNvGrpSpPr/>
              <p:nvPr/>
            </p:nvGrpSpPr>
            <p:grpSpPr>
              <a:xfrm>
                <a:off x="6204756" y="352128"/>
                <a:ext cx="3024336" cy="2884507"/>
                <a:chOff x="6204756" y="352128"/>
                <a:chExt cx="3024336" cy="2884507"/>
              </a:xfrm>
            </p:grpSpPr>
            <p:pic>
              <p:nvPicPr>
                <p:cNvPr id="143" name="Picture 24" descr="C:\Users\Sam and Paula\AppData\Local\Microsoft\Windows\Temporary Internet Files\Content.IE5\H8ZJCUQQ\First-Aid[1].gif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6308555" y="682089"/>
                  <a:ext cx="415059" cy="384133"/>
                </a:xfrm>
                <a:prstGeom prst="rect">
                  <a:avLst/>
                </a:prstGeom>
                <a:noFill/>
              </p:spPr>
            </p:pic>
            <p:sp>
              <p:nvSpPr>
                <p:cNvPr id="144" name="Rectangle 143"/>
                <p:cNvSpPr/>
                <p:nvPr/>
              </p:nvSpPr>
              <p:spPr>
                <a:xfrm>
                  <a:off x="6471609" y="1176029"/>
                  <a:ext cx="88951" cy="219529"/>
                </a:xfrm>
                <a:prstGeom prst="rect">
                  <a:avLst/>
                </a:prstGeom>
                <a:solidFill>
                  <a:srgbClr val="00B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5" name="Straight Connector 144"/>
                <p:cNvCxnSpPr/>
                <p:nvPr/>
              </p:nvCxnSpPr>
              <p:spPr>
                <a:xfrm flipH="1">
                  <a:off x="6204756" y="490001"/>
                  <a:ext cx="622657" cy="0"/>
                </a:xfrm>
                <a:prstGeom prst="line">
                  <a:avLst/>
                </a:prstGeom>
                <a:ln w="50800">
                  <a:solidFill>
                    <a:srgbClr val="00B050"/>
                  </a:solidFill>
                  <a:headEnd type="triangl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6" name="Rectangle 145"/>
                <p:cNvSpPr/>
                <p:nvPr/>
              </p:nvSpPr>
              <p:spPr>
                <a:xfrm>
                  <a:off x="6293707" y="1532763"/>
                  <a:ext cx="444755" cy="274411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aphicFrame>
              <p:nvGraphicFramePr>
                <p:cNvPr id="148" name="Object 19"/>
                <p:cNvGraphicFramePr>
                  <a:graphicFrameLocks noChangeAspect="1"/>
                </p:cNvGraphicFramePr>
                <p:nvPr/>
              </p:nvGraphicFramePr>
              <p:xfrm>
                <a:off x="6347437" y="1915625"/>
                <a:ext cx="337297" cy="522695"/>
              </p:xfrm>
              <a:graphic>
                <a:graphicData uri="http://schemas.openxmlformats.org/presentationml/2006/ole">
                  <p:oleObj spid="_x0000_s1028" r:id="rId7" imgW="406908" imgH="682371" progId="">
                    <p:embed/>
                  </p:oleObj>
                </a:graphicData>
              </a:graphic>
            </p:graphicFrame>
            <p:graphicFrame>
              <p:nvGraphicFramePr>
                <p:cNvPr id="150" name="Object 18"/>
                <p:cNvGraphicFramePr>
                  <a:graphicFrameLocks noChangeAspect="1"/>
                </p:cNvGraphicFramePr>
                <p:nvPr/>
              </p:nvGraphicFramePr>
              <p:xfrm>
                <a:off x="6347437" y="2328555"/>
                <a:ext cx="337297" cy="522695"/>
              </p:xfrm>
              <a:graphic>
                <a:graphicData uri="http://schemas.openxmlformats.org/presentationml/2006/ole">
                  <p:oleObj spid="_x0000_s1029" r:id="rId8" imgW="406908" imgH="682371" progId="">
                    <p:embed/>
                  </p:oleObj>
                </a:graphicData>
              </a:graphic>
            </p:graphicFrame>
            <p:graphicFrame>
              <p:nvGraphicFramePr>
                <p:cNvPr id="151" name="Object 11"/>
                <p:cNvGraphicFramePr>
                  <a:graphicFrameLocks/>
                </p:cNvGraphicFramePr>
                <p:nvPr/>
              </p:nvGraphicFramePr>
              <p:xfrm>
                <a:off x="6347437" y="2712731"/>
                <a:ext cx="337297" cy="523904"/>
              </p:xfrm>
              <a:graphic>
                <a:graphicData uri="http://schemas.openxmlformats.org/presentationml/2006/ole">
                  <p:oleObj spid="_x0000_s1030" r:id="rId9" imgW="406908" imgH="682371" progId="">
                    <p:embed/>
                  </p:oleObj>
                </a:graphicData>
              </a:graphic>
            </p:graphicFrame>
            <p:sp>
              <p:nvSpPr>
                <p:cNvPr id="153" name="TextBox 152"/>
                <p:cNvSpPr txBox="1"/>
                <p:nvPr/>
              </p:nvSpPr>
              <p:spPr>
                <a:xfrm>
                  <a:off x="6886714" y="352128"/>
                  <a:ext cx="2342378" cy="26930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300" dirty="0" smtClean="0"/>
                    <a:t>Evacuation Route</a:t>
                  </a:r>
                </a:p>
                <a:p>
                  <a:endParaRPr lang="en-GB" sz="1300" dirty="0" smtClean="0"/>
                </a:p>
                <a:p>
                  <a:r>
                    <a:rPr lang="en-GB" sz="1300" dirty="0" smtClean="0"/>
                    <a:t>First Aid box</a:t>
                  </a:r>
                </a:p>
                <a:p>
                  <a:endParaRPr lang="en-GB" sz="1300" dirty="0" smtClean="0"/>
                </a:p>
                <a:p>
                  <a:r>
                    <a:rPr lang="en-GB" sz="1300" dirty="0" smtClean="0"/>
                    <a:t>Fire Blanket</a:t>
                  </a:r>
                </a:p>
                <a:p>
                  <a:endParaRPr lang="en-GB" sz="1300" dirty="0" smtClean="0"/>
                </a:p>
                <a:p>
                  <a:r>
                    <a:rPr lang="en-GB" sz="1300" dirty="0" smtClean="0"/>
                    <a:t>Disabled refuge and intercom</a:t>
                  </a:r>
                </a:p>
                <a:p>
                  <a:endParaRPr lang="en-GB" sz="1300" dirty="0" smtClean="0"/>
                </a:p>
                <a:p>
                  <a:r>
                    <a:rPr lang="en-GB" sz="1300" dirty="0" smtClean="0"/>
                    <a:t>Fire extinguisher (water)</a:t>
                  </a:r>
                </a:p>
                <a:p>
                  <a:endParaRPr lang="en-GB" sz="1300" dirty="0" smtClean="0"/>
                </a:p>
                <a:p>
                  <a:r>
                    <a:rPr lang="en-GB" sz="1300" dirty="0" smtClean="0"/>
                    <a:t>Fire extinguisher (CO</a:t>
                  </a:r>
                  <a:r>
                    <a:rPr lang="en-GB" sz="1300" baseline="-25000" dirty="0" smtClean="0"/>
                    <a:t>2</a:t>
                  </a:r>
                  <a:r>
                    <a:rPr lang="en-GB" sz="1300" dirty="0" smtClean="0"/>
                    <a:t>)</a:t>
                  </a:r>
                </a:p>
                <a:p>
                  <a:endParaRPr lang="en-GB" sz="1300" dirty="0" smtClean="0"/>
                </a:p>
                <a:p>
                  <a:r>
                    <a:rPr lang="en-GB" sz="1300" dirty="0" smtClean="0"/>
                    <a:t>Fire extinguisher (Foam)</a:t>
                  </a:r>
                  <a:endParaRPr lang="en-GB" sz="1300" dirty="0"/>
                </a:p>
              </p:txBody>
            </p:sp>
          </p:grpSp>
          <p:sp>
            <p:nvSpPr>
              <p:cNvPr id="142" name="Rectangle 141"/>
              <p:cNvSpPr/>
              <p:nvPr/>
            </p:nvSpPr>
            <p:spPr>
              <a:xfrm>
                <a:off x="6096744" y="316124"/>
                <a:ext cx="3024336" cy="2808312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55" name="TextBox 154"/>
            <p:cNvSpPr txBox="1"/>
            <p:nvPr/>
          </p:nvSpPr>
          <p:spPr>
            <a:xfrm>
              <a:off x="439200" y="12132252"/>
              <a:ext cx="8638950" cy="469398"/>
            </a:xfrm>
            <a:prstGeom prst="rect">
              <a:avLst/>
            </a:prstGeom>
            <a:noFill/>
            <a:ln w="38100" cmpd="sng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Kells Presbyterian Fire Precautions. MH2 v1.0 (160215)</a:t>
              </a:r>
              <a:endParaRPr lang="en-GB" dirty="0"/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438150" y="533400"/>
              <a:ext cx="8640000" cy="11592000"/>
            </a:xfrm>
            <a:prstGeom prst="rect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3" name="Group 382"/>
          <p:cNvGrpSpPr/>
          <p:nvPr/>
        </p:nvGrpSpPr>
        <p:grpSpPr>
          <a:xfrm>
            <a:off x="468000" y="360000"/>
            <a:ext cx="8641772" cy="12087600"/>
            <a:chOff x="514350" y="381000"/>
            <a:chExt cx="8641772" cy="12087600"/>
          </a:xfrm>
        </p:grpSpPr>
        <p:grpSp>
          <p:nvGrpSpPr>
            <p:cNvPr id="364" name="Group 363"/>
            <p:cNvGrpSpPr/>
            <p:nvPr/>
          </p:nvGrpSpPr>
          <p:grpSpPr>
            <a:xfrm>
              <a:off x="5714099" y="717673"/>
              <a:ext cx="3131357" cy="2933576"/>
              <a:chOff x="6096744" y="316124"/>
              <a:chExt cx="3132348" cy="2920511"/>
            </a:xfrm>
          </p:grpSpPr>
          <p:grpSp>
            <p:nvGrpSpPr>
              <p:cNvPr id="366" name="Group 202"/>
              <p:cNvGrpSpPr/>
              <p:nvPr/>
            </p:nvGrpSpPr>
            <p:grpSpPr>
              <a:xfrm>
                <a:off x="6204756" y="352128"/>
                <a:ext cx="3024336" cy="2884507"/>
                <a:chOff x="6204756" y="352128"/>
                <a:chExt cx="3024336" cy="2884507"/>
              </a:xfrm>
            </p:grpSpPr>
            <p:pic>
              <p:nvPicPr>
                <p:cNvPr id="370" name="Picture 24" descr="C:\Users\Sam and Paula\AppData\Local\Microsoft\Windows\Temporary Internet Files\Content.IE5\H8ZJCUQQ\First-Aid[1].gif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6308555" y="682089"/>
                  <a:ext cx="415059" cy="384133"/>
                </a:xfrm>
                <a:prstGeom prst="rect">
                  <a:avLst/>
                </a:prstGeom>
                <a:noFill/>
              </p:spPr>
            </p:pic>
            <p:sp>
              <p:nvSpPr>
                <p:cNvPr id="371" name="Rectangle 370"/>
                <p:cNvSpPr/>
                <p:nvPr/>
              </p:nvSpPr>
              <p:spPr>
                <a:xfrm>
                  <a:off x="6471609" y="1176029"/>
                  <a:ext cx="88951" cy="219529"/>
                </a:xfrm>
                <a:prstGeom prst="rect">
                  <a:avLst/>
                </a:prstGeom>
                <a:solidFill>
                  <a:srgbClr val="00B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372" name="Straight Connector 371"/>
                <p:cNvCxnSpPr/>
                <p:nvPr/>
              </p:nvCxnSpPr>
              <p:spPr>
                <a:xfrm flipH="1">
                  <a:off x="6204756" y="490001"/>
                  <a:ext cx="622657" cy="0"/>
                </a:xfrm>
                <a:prstGeom prst="line">
                  <a:avLst/>
                </a:prstGeom>
                <a:ln w="50800">
                  <a:solidFill>
                    <a:srgbClr val="00B050"/>
                  </a:solidFill>
                  <a:headEnd type="triangl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3" name="Rectangle 372"/>
                <p:cNvSpPr/>
                <p:nvPr/>
              </p:nvSpPr>
              <p:spPr>
                <a:xfrm>
                  <a:off x="6293707" y="1532763"/>
                  <a:ext cx="444755" cy="274411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aphicFrame>
              <p:nvGraphicFramePr>
                <p:cNvPr id="375" name="Object 19"/>
                <p:cNvGraphicFramePr>
                  <a:graphicFrameLocks noChangeAspect="1"/>
                </p:cNvGraphicFramePr>
                <p:nvPr/>
              </p:nvGraphicFramePr>
              <p:xfrm>
                <a:off x="6347437" y="1915625"/>
                <a:ext cx="337297" cy="522695"/>
              </p:xfrm>
              <a:graphic>
                <a:graphicData uri="http://schemas.openxmlformats.org/presentationml/2006/ole">
                  <p:oleObj spid="_x0000_s15384" r:id="rId4" imgW="406908" imgH="682371" progId="">
                    <p:embed/>
                  </p:oleObj>
                </a:graphicData>
              </a:graphic>
            </p:graphicFrame>
            <p:graphicFrame>
              <p:nvGraphicFramePr>
                <p:cNvPr id="376" name="Object 18"/>
                <p:cNvGraphicFramePr>
                  <a:graphicFrameLocks noChangeAspect="1"/>
                </p:cNvGraphicFramePr>
                <p:nvPr/>
              </p:nvGraphicFramePr>
              <p:xfrm>
                <a:off x="6347437" y="2328555"/>
                <a:ext cx="337297" cy="522695"/>
              </p:xfrm>
              <a:graphic>
                <a:graphicData uri="http://schemas.openxmlformats.org/presentationml/2006/ole">
                  <p:oleObj spid="_x0000_s15385" r:id="rId5" imgW="406908" imgH="682371" progId="">
                    <p:embed/>
                  </p:oleObj>
                </a:graphicData>
              </a:graphic>
            </p:graphicFrame>
            <p:graphicFrame>
              <p:nvGraphicFramePr>
                <p:cNvPr id="377" name="Object 11"/>
                <p:cNvGraphicFramePr>
                  <a:graphicFrameLocks/>
                </p:cNvGraphicFramePr>
                <p:nvPr/>
              </p:nvGraphicFramePr>
              <p:xfrm>
                <a:off x="6347437" y="2712731"/>
                <a:ext cx="337297" cy="523904"/>
              </p:xfrm>
              <a:graphic>
                <a:graphicData uri="http://schemas.openxmlformats.org/presentationml/2006/ole">
                  <p:oleObj spid="_x0000_s15386" r:id="rId6" imgW="406908" imgH="682371" progId="">
                    <p:embed/>
                  </p:oleObj>
                </a:graphicData>
              </a:graphic>
            </p:graphicFrame>
            <p:sp>
              <p:nvSpPr>
                <p:cNvPr id="379" name="TextBox 378"/>
                <p:cNvSpPr txBox="1"/>
                <p:nvPr/>
              </p:nvSpPr>
              <p:spPr>
                <a:xfrm>
                  <a:off x="6886714" y="352128"/>
                  <a:ext cx="2342378" cy="26930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300" dirty="0" smtClean="0"/>
                    <a:t>Evacuation Route</a:t>
                  </a:r>
                </a:p>
                <a:p>
                  <a:endParaRPr lang="en-GB" sz="1300" dirty="0" smtClean="0"/>
                </a:p>
                <a:p>
                  <a:r>
                    <a:rPr lang="en-GB" sz="1300" dirty="0" smtClean="0"/>
                    <a:t>First Aid box</a:t>
                  </a:r>
                </a:p>
                <a:p>
                  <a:endParaRPr lang="en-GB" sz="1300" dirty="0" smtClean="0"/>
                </a:p>
                <a:p>
                  <a:r>
                    <a:rPr lang="en-GB" sz="1300" dirty="0" smtClean="0"/>
                    <a:t>Fire Blanket</a:t>
                  </a:r>
                </a:p>
                <a:p>
                  <a:endParaRPr lang="en-GB" sz="1300" dirty="0" smtClean="0"/>
                </a:p>
                <a:p>
                  <a:r>
                    <a:rPr lang="en-GB" sz="1300" dirty="0" smtClean="0"/>
                    <a:t>Disabled refuge and intercom</a:t>
                  </a:r>
                </a:p>
                <a:p>
                  <a:endParaRPr lang="en-GB" sz="1300" dirty="0" smtClean="0"/>
                </a:p>
                <a:p>
                  <a:r>
                    <a:rPr lang="en-GB" sz="1300" dirty="0" smtClean="0"/>
                    <a:t>Fire extinguisher (water)</a:t>
                  </a:r>
                </a:p>
                <a:p>
                  <a:endParaRPr lang="en-GB" sz="1300" dirty="0" smtClean="0"/>
                </a:p>
                <a:p>
                  <a:r>
                    <a:rPr lang="en-GB" sz="1300" dirty="0" smtClean="0"/>
                    <a:t>Fire extinguisher (CO</a:t>
                  </a:r>
                  <a:r>
                    <a:rPr lang="en-GB" sz="1300" baseline="-25000" dirty="0" smtClean="0"/>
                    <a:t>2</a:t>
                  </a:r>
                  <a:r>
                    <a:rPr lang="en-GB" sz="1300" dirty="0" smtClean="0"/>
                    <a:t>)</a:t>
                  </a:r>
                </a:p>
                <a:p>
                  <a:endParaRPr lang="en-GB" sz="1300" dirty="0" smtClean="0"/>
                </a:p>
                <a:p>
                  <a:r>
                    <a:rPr lang="en-GB" sz="1300" dirty="0" smtClean="0"/>
                    <a:t>Fire extinguisher (Foam)</a:t>
                  </a:r>
                  <a:endParaRPr lang="en-GB" sz="1300" dirty="0"/>
                </a:p>
              </p:txBody>
            </p:sp>
          </p:grpSp>
          <p:sp>
            <p:nvSpPr>
              <p:cNvPr id="367" name="Rectangle 366"/>
              <p:cNvSpPr/>
              <p:nvPr/>
            </p:nvSpPr>
            <p:spPr>
              <a:xfrm>
                <a:off x="6096744" y="316124"/>
                <a:ext cx="3024336" cy="2808312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82" name="TextBox 381"/>
            <p:cNvSpPr txBox="1"/>
            <p:nvPr/>
          </p:nvSpPr>
          <p:spPr>
            <a:xfrm>
              <a:off x="516122" y="11989412"/>
              <a:ext cx="8640000" cy="479188"/>
            </a:xfrm>
            <a:prstGeom prst="rect">
              <a:avLst/>
            </a:prstGeom>
            <a:noFill/>
            <a:ln w="38100" cmpd="sng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Kells Presbyterian Fire Precautions. HC1 v1.0 (160215)</a:t>
              </a:r>
              <a:endParaRPr lang="en-GB" dirty="0"/>
            </a:p>
          </p:txBody>
        </p:sp>
        <p:grpSp>
          <p:nvGrpSpPr>
            <p:cNvPr id="412" name="Group 411"/>
            <p:cNvGrpSpPr/>
            <p:nvPr/>
          </p:nvGrpSpPr>
          <p:grpSpPr>
            <a:xfrm>
              <a:off x="514350" y="2677227"/>
              <a:ext cx="8626920" cy="8992981"/>
              <a:chOff x="108012" y="2268252"/>
              <a:chExt cx="9493188" cy="9523126"/>
            </a:xfrm>
          </p:grpSpPr>
          <p:sp>
            <p:nvSpPr>
              <p:cNvPr id="2050" name="Rectangle 2"/>
              <p:cNvSpPr>
                <a:spLocks noChangeArrowheads="1"/>
              </p:cNvSpPr>
              <p:nvPr/>
            </p:nvSpPr>
            <p:spPr bwMode="auto">
              <a:xfrm>
                <a:off x="108012" y="2268252"/>
                <a:ext cx="7834546" cy="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2052" name="Rectangle 4"/>
              <p:cNvSpPr>
                <a:spLocks noChangeArrowheads="1"/>
              </p:cNvSpPr>
              <p:nvPr/>
            </p:nvSpPr>
            <p:spPr bwMode="auto">
              <a:xfrm>
                <a:off x="108012" y="2268252"/>
                <a:ext cx="7834546" cy="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2054" name="Rectangle 6"/>
              <p:cNvSpPr>
                <a:spLocks noChangeArrowheads="1"/>
              </p:cNvSpPr>
              <p:nvPr/>
            </p:nvSpPr>
            <p:spPr bwMode="auto">
              <a:xfrm>
                <a:off x="108012" y="2268252"/>
                <a:ext cx="7834546" cy="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2056" name="Rectangle 8"/>
              <p:cNvSpPr>
                <a:spLocks noChangeArrowheads="1"/>
              </p:cNvSpPr>
              <p:nvPr/>
            </p:nvSpPr>
            <p:spPr bwMode="auto">
              <a:xfrm>
                <a:off x="108012" y="2268252"/>
                <a:ext cx="7834546" cy="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2058" name="Rectangle 10"/>
              <p:cNvSpPr>
                <a:spLocks noChangeArrowheads="1"/>
              </p:cNvSpPr>
              <p:nvPr/>
            </p:nvSpPr>
            <p:spPr bwMode="auto">
              <a:xfrm>
                <a:off x="108012" y="2268252"/>
                <a:ext cx="7834546" cy="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2060" name="Rectangle 12"/>
              <p:cNvSpPr>
                <a:spLocks noChangeArrowheads="1"/>
              </p:cNvSpPr>
              <p:nvPr/>
            </p:nvSpPr>
            <p:spPr bwMode="auto">
              <a:xfrm>
                <a:off x="108012" y="2268252"/>
                <a:ext cx="7834546" cy="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endParaRPr lang="en-GB"/>
              </a:p>
            </p:txBody>
          </p:sp>
          <p:graphicFrame>
            <p:nvGraphicFramePr>
              <p:cNvPr id="2067" name="Object 19"/>
              <p:cNvGraphicFramePr>
                <a:graphicFrameLocks noChangeAspect="1"/>
              </p:cNvGraphicFramePr>
              <p:nvPr/>
            </p:nvGraphicFramePr>
            <p:xfrm>
              <a:off x="2662803" y="4877376"/>
              <a:ext cx="334212" cy="541945"/>
            </p:xfrm>
            <a:graphic>
              <a:graphicData uri="http://schemas.openxmlformats.org/presentationml/2006/ole">
                <p:oleObj spid="_x0000_s15374" r:id="rId7" imgW="406908" imgH="682371" progId="">
                  <p:embed/>
                </p:oleObj>
              </a:graphicData>
            </a:graphic>
          </p:graphicFrame>
          <p:graphicFrame>
            <p:nvGraphicFramePr>
              <p:cNvPr id="2065" name="Object 17"/>
              <p:cNvGraphicFramePr>
                <a:graphicFrameLocks noChangeAspect="1"/>
              </p:cNvGraphicFramePr>
              <p:nvPr/>
            </p:nvGraphicFramePr>
            <p:xfrm>
              <a:off x="841297" y="4820472"/>
              <a:ext cx="334212" cy="541945"/>
            </p:xfrm>
            <a:graphic>
              <a:graphicData uri="http://schemas.openxmlformats.org/presentationml/2006/ole">
                <p:oleObj spid="_x0000_s15372" r:id="rId8" imgW="406908" imgH="682371" progId="">
                  <p:embed/>
                </p:oleObj>
              </a:graphicData>
            </a:graphic>
          </p:graphicFrame>
          <p:grpSp>
            <p:nvGrpSpPr>
              <p:cNvPr id="2" name="Group 55"/>
              <p:cNvGrpSpPr/>
              <p:nvPr/>
            </p:nvGrpSpPr>
            <p:grpSpPr>
              <a:xfrm>
                <a:off x="294173" y="5332603"/>
                <a:ext cx="705060" cy="341421"/>
                <a:chOff x="5304656" y="2944416"/>
                <a:chExt cx="864048" cy="432048"/>
              </a:xfrm>
            </p:grpSpPr>
            <p:grpSp>
              <p:nvGrpSpPr>
                <p:cNvPr id="3" name="Group 10"/>
                <p:cNvGrpSpPr/>
                <p:nvPr/>
              </p:nvGrpSpPr>
              <p:grpSpPr>
                <a:xfrm rot="10800000">
                  <a:off x="5736704" y="2944464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6" name="Group 8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5" name="Arc 4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7" name="Straight Connector 6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" name="Rectangle 9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8" name="Group 11"/>
                <p:cNvGrpSpPr/>
                <p:nvPr/>
              </p:nvGrpSpPr>
              <p:grpSpPr>
                <a:xfrm rot="10800000" flipH="1">
                  <a:off x="5304656" y="2944416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9" name="Group 8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15" name="Arc 14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16" name="Straight Connector 15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4" name="Rectangle 13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cxnSp>
            <p:nvCxnSpPr>
              <p:cNvPr id="134" name="Straight Connector 133"/>
              <p:cNvCxnSpPr/>
              <p:nvPr/>
            </p:nvCxnSpPr>
            <p:spPr>
              <a:xfrm>
                <a:off x="1381162" y="5503313"/>
                <a:ext cx="440638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 flipV="1">
                <a:off x="1821850" y="4507503"/>
                <a:ext cx="0" cy="995699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 flipH="1">
                <a:off x="470409" y="4507503"/>
                <a:ext cx="135144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>
                <a:stCxn id="14" idx="1"/>
              </p:cNvCxnSpPr>
              <p:nvPr/>
            </p:nvCxnSpPr>
            <p:spPr>
              <a:xfrm flipH="1" flipV="1">
                <a:off x="470409" y="4223018"/>
                <a:ext cx="20" cy="1268215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1" name="Group 146"/>
              <p:cNvGrpSpPr/>
              <p:nvPr/>
            </p:nvGrpSpPr>
            <p:grpSpPr>
              <a:xfrm rot="16200000">
                <a:off x="214314" y="4840606"/>
                <a:ext cx="512131" cy="528766"/>
                <a:chOff x="4080520" y="2080320"/>
                <a:chExt cx="648072" cy="648000"/>
              </a:xfrm>
            </p:grpSpPr>
            <p:sp>
              <p:nvSpPr>
                <p:cNvPr id="142" name="Arc 141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2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144" name="Straight Connector 143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5" name="Rectangle 144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53" name="Group 179"/>
              <p:cNvGrpSpPr/>
              <p:nvPr/>
            </p:nvGrpSpPr>
            <p:grpSpPr>
              <a:xfrm rot="10800000" flipH="1">
                <a:off x="205997" y="4222986"/>
                <a:ext cx="616962" cy="568977"/>
                <a:chOff x="4080520" y="2080320"/>
                <a:chExt cx="648072" cy="648000"/>
              </a:xfrm>
            </p:grpSpPr>
            <p:sp>
              <p:nvSpPr>
                <p:cNvPr id="181" name="Arc 180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4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183" name="Straight Connector 182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4" name="Rectangle 183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cxnSp>
            <p:nvCxnSpPr>
              <p:cNvPr id="189" name="Straight Connector 188"/>
              <p:cNvCxnSpPr/>
              <p:nvPr/>
            </p:nvCxnSpPr>
            <p:spPr>
              <a:xfrm>
                <a:off x="1821850" y="5218796"/>
                <a:ext cx="1322061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190"/>
              <p:cNvCxnSpPr/>
              <p:nvPr/>
            </p:nvCxnSpPr>
            <p:spPr>
              <a:xfrm flipV="1">
                <a:off x="2997015" y="5133441"/>
                <a:ext cx="0" cy="6059543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/>
              <p:cNvCxnSpPr/>
              <p:nvPr/>
            </p:nvCxnSpPr>
            <p:spPr>
              <a:xfrm>
                <a:off x="470409" y="4222986"/>
                <a:ext cx="1615853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/>
              <p:cNvCxnSpPr/>
              <p:nvPr/>
            </p:nvCxnSpPr>
            <p:spPr>
              <a:xfrm flipH="1">
                <a:off x="2820760" y="4507503"/>
                <a:ext cx="176255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>
              <a:xfrm flipV="1">
                <a:off x="2820740" y="4308341"/>
                <a:ext cx="0" cy="199162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>
              <a:xfrm flipH="1">
                <a:off x="2086262" y="4308341"/>
                <a:ext cx="734478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/>
              <p:cNvCxnSpPr/>
              <p:nvPr/>
            </p:nvCxnSpPr>
            <p:spPr>
              <a:xfrm flipV="1">
                <a:off x="2086262" y="4222986"/>
                <a:ext cx="0" cy="85355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5" name="Group 204"/>
              <p:cNvGrpSpPr/>
              <p:nvPr/>
            </p:nvGrpSpPr>
            <p:grpSpPr>
              <a:xfrm rot="10800000" flipH="1">
                <a:off x="235376" y="3966921"/>
                <a:ext cx="528825" cy="512074"/>
                <a:chOff x="4080520" y="2080320"/>
                <a:chExt cx="648072" cy="648000"/>
              </a:xfrm>
            </p:grpSpPr>
            <p:sp>
              <p:nvSpPr>
                <p:cNvPr id="206" name="Arc 205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6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208" name="Straight Connector 207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09" name="Rectangle 208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cxnSp>
            <p:nvCxnSpPr>
              <p:cNvPr id="215" name="Straight Connector 214"/>
              <p:cNvCxnSpPr/>
              <p:nvPr/>
            </p:nvCxnSpPr>
            <p:spPr>
              <a:xfrm flipV="1">
                <a:off x="1586816" y="3653952"/>
                <a:ext cx="0" cy="568971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/>
              <p:cNvCxnSpPr/>
              <p:nvPr/>
            </p:nvCxnSpPr>
            <p:spPr>
              <a:xfrm flipV="1">
                <a:off x="1057992" y="2800400"/>
                <a:ext cx="0" cy="1422428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/>
              <p:cNvCxnSpPr/>
              <p:nvPr/>
            </p:nvCxnSpPr>
            <p:spPr>
              <a:xfrm>
                <a:off x="1057992" y="2800400"/>
                <a:ext cx="1762748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/>
              <p:cNvCxnSpPr/>
              <p:nvPr/>
            </p:nvCxnSpPr>
            <p:spPr>
              <a:xfrm flipV="1">
                <a:off x="2820740" y="2800400"/>
                <a:ext cx="0" cy="1507941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/>
              <p:cNvCxnSpPr/>
              <p:nvPr/>
            </p:nvCxnSpPr>
            <p:spPr>
              <a:xfrm>
                <a:off x="1586816" y="3653952"/>
                <a:ext cx="910753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/>
              <p:cNvCxnSpPr/>
              <p:nvPr/>
            </p:nvCxnSpPr>
            <p:spPr>
              <a:xfrm flipV="1">
                <a:off x="2086262" y="2800400"/>
                <a:ext cx="0" cy="1422586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7" name="Group 227"/>
              <p:cNvGrpSpPr/>
              <p:nvPr/>
            </p:nvGrpSpPr>
            <p:grpSpPr>
              <a:xfrm>
                <a:off x="911096" y="3966921"/>
                <a:ext cx="528825" cy="512074"/>
                <a:chOff x="4080520" y="2080320"/>
                <a:chExt cx="648072" cy="648000"/>
              </a:xfrm>
            </p:grpSpPr>
            <p:sp>
              <p:nvSpPr>
                <p:cNvPr id="229" name="Arc 228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8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231" name="Straight Connector 230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32" name="Rectangle 231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59" name="Group 232"/>
              <p:cNvGrpSpPr/>
              <p:nvPr/>
            </p:nvGrpSpPr>
            <p:grpSpPr>
              <a:xfrm flipV="1">
                <a:off x="1439921" y="3938469"/>
                <a:ext cx="528825" cy="512074"/>
                <a:chOff x="4080520" y="2080320"/>
                <a:chExt cx="648072" cy="648000"/>
              </a:xfrm>
            </p:grpSpPr>
            <p:sp>
              <p:nvSpPr>
                <p:cNvPr id="234" name="Arc 233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60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236" name="Straight Connector 235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37" name="Rectangle 236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cxnSp>
            <p:nvCxnSpPr>
              <p:cNvPr id="243" name="Straight Connector 242"/>
              <p:cNvCxnSpPr/>
              <p:nvPr/>
            </p:nvCxnSpPr>
            <p:spPr>
              <a:xfrm>
                <a:off x="2497570" y="3653952"/>
                <a:ext cx="0" cy="65439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4" name="Group 244"/>
              <p:cNvGrpSpPr/>
              <p:nvPr/>
            </p:nvGrpSpPr>
            <p:grpSpPr>
              <a:xfrm flipV="1">
                <a:off x="1909987" y="4023824"/>
                <a:ext cx="528825" cy="512074"/>
                <a:chOff x="4080520" y="2080320"/>
                <a:chExt cx="648072" cy="648000"/>
              </a:xfrm>
            </p:grpSpPr>
            <p:sp>
              <p:nvSpPr>
                <p:cNvPr id="246" name="Arc 245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68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248" name="Straight Connector 247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9" name="Rectangle 248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69" name="Group 249"/>
              <p:cNvGrpSpPr/>
              <p:nvPr/>
            </p:nvGrpSpPr>
            <p:grpSpPr>
              <a:xfrm flipH="1">
                <a:off x="2526949" y="4052276"/>
                <a:ext cx="528825" cy="512074"/>
                <a:chOff x="4080520" y="2080320"/>
                <a:chExt cx="648072" cy="648000"/>
              </a:xfrm>
            </p:grpSpPr>
            <p:sp>
              <p:nvSpPr>
                <p:cNvPr id="251" name="Arc 250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70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253" name="Straight Connector 252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54" name="Rectangle 253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71" name="Group 255"/>
              <p:cNvGrpSpPr/>
              <p:nvPr/>
            </p:nvGrpSpPr>
            <p:grpSpPr>
              <a:xfrm rot="10800000">
                <a:off x="1880725" y="4934279"/>
                <a:ext cx="1057531" cy="512074"/>
                <a:chOff x="5304656" y="2944416"/>
                <a:chExt cx="864048" cy="432048"/>
              </a:xfrm>
            </p:grpSpPr>
            <p:grpSp>
              <p:nvGrpSpPr>
                <p:cNvPr id="75" name="Group 10"/>
                <p:cNvGrpSpPr/>
                <p:nvPr/>
              </p:nvGrpSpPr>
              <p:grpSpPr>
                <a:xfrm rot="10800000">
                  <a:off x="5736704" y="2944464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79" name="Group 74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265" name="Arc 4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266" name="Straight Connector 265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64" name="Rectangle 263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80" name="Group 11"/>
                <p:cNvGrpSpPr/>
                <p:nvPr/>
              </p:nvGrpSpPr>
              <p:grpSpPr>
                <a:xfrm rot="10800000" flipH="1">
                  <a:off x="5304656" y="2944416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81" name="Group 8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261" name="Arc 260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262" name="Straight Connector 261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60" name="Rectangle 259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cxnSp>
            <p:nvCxnSpPr>
              <p:cNvPr id="269" name="Straight Connector 268"/>
              <p:cNvCxnSpPr/>
              <p:nvPr/>
            </p:nvCxnSpPr>
            <p:spPr>
              <a:xfrm>
                <a:off x="2997015" y="4507503"/>
                <a:ext cx="0" cy="85355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2" name="Group 321"/>
              <p:cNvGrpSpPr/>
              <p:nvPr/>
            </p:nvGrpSpPr>
            <p:grpSpPr>
              <a:xfrm>
                <a:off x="1028613" y="4535955"/>
                <a:ext cx="763858" cy="910455"/>
                <a:chOff x="6528792" y="3016424"/>
                <a:chExt cx="936104" cy="1152128"/>
              </a:xfrm>
            </p:grpSpPr>
            <p:sp>
              <p:nvSpPr>
                <p:cNvPr id="271" name="Rectangle 270"/>
                <p:cNvSpPr/>
                <p:nvPr/>
              </p:nvSpPr>
              <p:spPr>
                <a:xfrm>
                  <a:off x="6528792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2" name="Rectangle 271"/>
                <p:cNvSpPr/>
                <p:nvPr/>
              </p:nvSpPr>
              <p:spPr>
                <a:xfrm>
                  <a:off x="6600800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3" name="Rectangle 272"/>
                <p:cNvSpPr/>
                <p:nvPr/>
              </p:nvSpPr>
              <p:spPr>
                <a:xfrm>
                  <a:off x="6672808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4" name="Rectangle 273"/>
                <p:cNvSpPr/>
                <p:nvPr/>
              </p:nvSpPr>
              <p:spPr>
                <a:xfrm>
                  <a:off x="6744816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5" name="Rectangle 274"/>
                <p:cNvSpPr/>
                <p:nvPr/>
              </p:nvSpPr>
              <p:spPr>
                <a:xfrm>
                  <a:off x="6816824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6" name="Rectangle 275"/>
                <p:cNvSpPr/>
                <p:nvPr/>
              </p:nvSpPr>
              <p:spPr>
                <a:xfrm>
                  <a:off x="6744816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7" name="Rectangle 276"/>
                <p:cNvSpPr/>
                <p:nvPr/>
              </p:nvSpPr>
              <p:spPr>
                <a:xfrm>
                  <a:off x="6816824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8" name="Rectangle 277"/>
                <p:cNvSpPr/>
                <p:nvPr/>
              </p:nvSpPr>
              <p:spPr>
                <a:xfrm>
                  <a:off x="6888832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9" name="Rectangle 278"/>
                <p:cNvSpPr/>
                <p:nvPr/>
              </p:nvSpPr>
              <p:spPr>
                <a:xfrm>
                  <a:off x="6960840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0" name="Rectangle 279"/>
                <p:cNvSpPr/>
                <p:nvPr/>
              </p:nvSpPr>
              <p:spPr>
                <a:xfrm>
                  <a:off x="7032848" y="301642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3" name="Rectangle 282"/>
                <p:cNvSpPr/>
                <p:nvPr/>
              </p:nvSpPr>
              <p:spPr>
                <a:xfrm rot="16200000">
                  <a:off x="7248892" y="3592509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4" name="Rectangle 283"/>
                <p:cNvSpPr/>
                <p:nvPr/>
              </p:nvSpPr>
              <p:spPr>
                <a:xfrm rot="16200000">
                  <a:off x="7248892" y="3520501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5" name="Rectangle 284"/>
                <p:cNvSpPr/>
                <p:nvPr/>
              </p:nvSpPr>
              <p:spPr>
                <a:xfrm rot="16200000">
                  <a:off x="7248892" y="3448493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6" name="Rectangle 285"/>
                <p:cNvSpPr/>
                <p:nvPr/>
              </p:nvSpPr>
              <p:spPr>
                <a:xfrm rot="16200000">
                  <a:off x="7248892" y="3520501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7" name="Rectangle 286"/>
                <p:cNvSpPr/>
                <p:nvPr/>
              </p:nvSpPr>
              <p:spPr>
                <a:xfrm rot="16200000">
                  <a:off x="7248892" y="3448493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8" name="Rectangle 287"/>
                <p:cNvSpPr/>
                <p:nvPr/>
              </p:nvSpPr>
              <p:spPr>
                <a:xfrm rot="16200000">
                  <a:off x="7248892" y="3376485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9" name="Rectangle 288"/>
                <p:cNvSpPr/>
                <p:nvPr/>
              </p:nvSpPr>
              <p:spPr>
                <a:xfrm rot="16200000">
                  <a:off x="7248892" y="3304477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0" name="Rectangle 289"/>
                <p:cNvSpPr/>
                <p:nvPr/>
              </p:nvSpPr>
              <p:spPr>
                <a:xfrm rot="16200000">
                  <a:off x="7248892" y="3232469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6" name="Rectangle 295"/>
                <p:cNvSpPr/>
                <p:nvPr/>
              </p:nvSpPr>
              <p:spPr>
                <a:xfrm>
                  <a:off x="6816824" y="3808512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8" name="Rectangle 297"/>
                <p:cNvSpPr/>
                <p:nvPr/>
              </p:nvSpPr>
              <p:spPr>
                <a:xfrm>
                  <a:off x="6816824" y="3808512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9" name="Rectangle 298"/>
                <p:cNvSpPr/>
                <p:nvPr/>
              </p:nvSpPr>
              <p:spPr>
                <a:xfrm>
                  <a:off x="6888832" y="3808512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0" name="Rectangle 299"/>
                <p:cNvSpPr/>
                <p:nvPr/>
              </p:nvSpPr>
              <p:spPr>
                <a:xfrm>
                  <a:off x="6960840" y="3808512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1" name="Rectangle 300"/>
                <p:cNvSpPr/>
                <p:nvPr/>
              </p:nvSpPr>
              <p:spPr>
                <a:xfrm>
                  <a:off x="7032848" y="3808512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303" name="Straight Connector 302"/>
                <p:cNvCxnSpPr/>
                <p:nvPr/>
              </p:nvCxnSpPr>
              <p:spPr>
                <a:xfrm>
                  <a:off x="7104856" y="3016424"/>
                  <a:ext cx="360040" cy="0"/>
                </a:xfrm>
                <a:prstGeom prst="line">
                  <a:avLst/>
                </a:prstGeom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7" name="Straight Connector 306"/>
                <p:cNvCxnSpPr>
                  <a:endCxn id="290" idx="2"/>
                </p:cNvCxnSpPr>
                <p:nvPr/>
              </p:nvCxnSpPr>
              <p:spPr>
                <a:xfrm>
                  <a:off x="7464896" y="3016424"/>
                  <a:ext cx="0" cy="396045"/>
                </a:xfrm>
                <a:prstGeom prst="line">
                  <a:avLst/>
                </a:prstGeom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9" name="Straight Connector 308"/>
                <p:cNvCxnSpPr>
                  <a:stCxn id="301" idx="2"/>
                </p:cNvCxnSpPr>
                <p:nvPr/>
              </p:nvCxnSpPr>
              <p:spPr>
                <a:xfrm>
                  <a:off x="7068852" y="4168512"/>
                  <a:ext cx="396044" cy="40"/>
                </a:xfrm>
                <a:prstGeom prst="line">
                  <a:avLst/>
                </a:prstGeom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1" name="Straight Connector 310"/>
                <p:cNvCxnSpPr>
                  <a:endCxn id="283" idx="2"/>
                </p:cNvCxnSpPr>
                <p:nvPr/>
              </p:nvCxnSpPr>
              <p:spPr>
                <a:xfrm flipV="1">
                  <a:off x="7464896" y="3772509"/>
                  <a:ext cx="0" cy="396043"/>
                </a:xfrm>
                <a:prstGeom prst="line">
                  <a:avLst/>
                </a:prstGeom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3" name="Straight Connector 312"/>
                <p:cNvCxnSpPr/>
                <p:nvPr/>
              </p:nvCxnSpPr>
              <p:spPr>
                <a:xfrm flipV="1">
                  <a:off x="7104856" y="3016424"/>
                  <a:ext cx="252028" cy="360000"/>
                </a:xfrm>
                <a:prstGeom prst="line">
                  <a:avLst/>
                </a:prstGeom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5" name="Straight Connector 314"/>
                <p:cNvCxnSpPr/>
                <p:nvPr/>
              </p:nvCxnSpPr>
              <p:spPr>
                <a:xfrm flipV="1">
                  <a:off x="7104896" y="3124436"/>
                  <a:ext cx="360000" cy="252029"/>
                </a:xfrm>
                <a:prstGeom prst="line">
                  <a:avLst/>
                </a:prstGeom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9" name="Straight Connector 318"/>
                <p:cNvCxnSpPr/>
                <p:nvPr/>
              </p:nvCxnSpPr>
              <p:spPr>
                <a:xfrm>
                  <a:off x="7104896" y="3808513"/>
                  <a:ext cx="360000" cy="252027"/>
                </a:xfrm>
                <a:prstGeom prst="line">
                  <a:avLst/>
                </a:prstGeom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1" name="Straight Connector 320"/>
                <p:cNvCxnSpPr/>
                <p:nvPr/>
              </p:nvCxnSpPr>
              <p:spPr>
                <a:xfrm>
                  <a:off x="7104896" y="3808513"/>
                  <a:ext cx="251988" cy="360039"/>
                </a:xfrm>
                <a:prstGeom prst="line">
                  <a:avLst/>
                </a:prstGeom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3" name="Isosceles Triangle 322"/>
              <p:cNvSpPr/>
              <p:nvPr/>
            </p:nvSpPr>
            <p:spPr>
              <a:xfrm>
                <a:off x="1263646" y="5161893"/>
                <a:ext cx="176275" cy="284517"/>
              </a:xfrm>
              <a:prstGeom prst="triangle">
                <a:avLst>
                  <a:gd name="adj" fmla="val 1498"/>
                </a:avLst>
              </a:prstGeom>
              <a:solidFill>
                <a:schemeClr val="bg1"/>
              </a:solidFill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25" name="Straight Connector 324"/>
              <p:cNvCxnSpPr>
                <a:stCxn id="323" idx="0"/>
              </p:cNvCxnSpPr>
              <p:nvPr/>
            </p:nvCxnSpPr>
            <p:spPr>
              <a:xfrm flipH="1">
                <a:off x="822959" y="5161893"/>
                <a:ext cx="443328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Straight Connector 326"/>
              <p:cNvCxnSpPr/>
              <p:nvPr/>
            </p:nvCxnSpPr>
            <p:spPr>
              <a:xfrm flipV="1">
                <a:off x="822959" y="5161893"/>
                <a:ext cx="0" cy="341421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6" name="Group 328"/>
              <p:cNvGrpSpPr/>
              <p:nvPr/>
            </p:nvGrpSpPr>
            <p:grpSpPr>
              <a:xfrm flipH="1">
                <a:off x="874876" y="4956162"/>
                <a:ext cx="447528" cy="433344"/>
                <a:chOff x="4080520" y="2080320"/>
                <a:chExt cx="648072" cy="648000"/>
              </a:xfrm>
            </p:grpSpPr>
            <p:sp>
              <p:nvSpPr>
                <p:cNvPr id="330" name="Arc 329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90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332" name="Straight Connector 331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3" name="Rectangle 332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aphicFrame>
            <p:nvGraphicFramePr>
              <p:cNvPr id="2051" name="Object 3"/>
              <p:cNvGraphicFramePr>
                <a:graphicFrameLocks noChangeAspect="1"/>
              </p:cNvGraphicFramePr>
              <p:nvPr/>
            </p:nvGraphicFramePr>
            <p:xfrm>
              <a:off x="6404995" y="9657264"/>
              <a:ext cx="334212" cy="541945"/>
            </p:xfrm>
            <a:graphic>
              <a:graphicData uri="http://schemas.openxmlformats.org/presentationml/2006/ole">
                <p:oleObj spid="_x0000_s15363" r:id="rId9" imgW="406908" imgH="682371" progId="">
                  <p:embed/>
                </p:oleObj>
              </a:graphicData>
            </a:graphic>
          </p:graphicFrame>
          <p:graphicFrame>
            <p:nvGraphicFramePr>
              <p:cNvPr id="2059" name="Object 11"/>
              <p:cNvGraphicFramePr>
                <a:graphicFrameLocks noChangeAspect="1"/>
              </p:cNvGraphicFramePr>
              <p:nvPr/>
            </p:nvGraphicFramePr>
            <p:xfrm>
              <a:off x="7844573" y="7295772"/>
              <a:ext cx="334212" cy="541945"/>
            </p:xfrm>
            <a:graphic>
              <a:graphicData uri="http://schemas.openxmlformats.org/presentationml/2006/ole">
                <p:oleObj spid="_x0000_s15367" r:id="rId10" imgW="406908" imgH="682371" progId="">
                  <p:embed/>
                </p:oleObj>
              </a:graphicData>
            </a:graphic>
          </p:graphicFrame>
          <p:graphicFrame>
            <p:nvGraphicFramePr>
              <p:cNvPr id="2066" name="Object 18"/>
              <p:cNvGraphicFramePr>
                <a:graphicFrameLocks noChangeAspect="1"/>
              </p:cNvGraphicFramePr>
              <p:nvPr/>
            </p:nvGraphicFramePr>
            <p:xfrm>
              <a:off x="1175508" y="4820472"/>
              <a:ext cx="334212" cy="541945"/>
            </p:xfrm>
            <a:graphic>
              <a:graphicData uri="http://schemas.openxmlformats.org/presentationml/2006/ole">
                <p:oleObj spid="_x0000_s15373" r:id="rId11" imgW="406908" imgH="682371" progId="">
                  <p:embed/>
                </p:oleObj>
              </a:graphicData>
            </a:graphic>
          </p:graphicFrame>
          <p:graphicFrame>
            <p:nvGraphicFramePr>
              <p:cNvPr id="2068" name="Object 20"/>
              <p:cNvGraphicFramePr>
                <a:graphicFrameLocks noChangeAspect="1"/>
              </p:cNvGraphicFramePr>
              <p:nvPr/>
            </p:nvGraphicFramePr>
            <p:xfrm>
              <a:off x="2291916" y="2912845"/>
              <a:ext cx="334212" cy="541945"/>
            </p:xfrm>
            <a:graphic>
              <a:graphicData uri="http://schemas.openxmlformats.org/presentationml/2006/ole">
                <p:oleObj spid="_x0000_s15375" r:id="rId12" imgW="406908" imgH="682371" progId="">
                  <p:embed/>
                </p:oleObj>
              </a:graphicData>
            </a:graphic>
          </p:graphicFrame>
          <p:graphicFrame>
            <p:nvGraphicFramePr>
              <p:cNvPr id="2069" name="Object 21"/>
              <p:cNvGraphicFramePr>
                <a:graphicFrameLocks noChangeAspect="1"/>
              </p:cNvGraphicFramePr>
              <p:nvPr/>
            </p:nvGraphicFramePr>
            <p:xfrm>
              <a:off x="1399500" y="2914207"/>
              <a:ext cx="334212" cy="541945"/>
            </p:xfrm>
            <a:graphic>
              <a:graphicData uri="http://schemas.openxmlformats.org/presentationml/2006/ole">
                <p:oleObj spid="_x0000_s15376" r:id="rId13" imgW="406908" imgH="682371" progId="">
                  <p:embed/>
                </p:oleObj>
              </a:graphicData>
            </a:graphic>
          </p:graphicFrame>
          <p:graphicFrame>
            <p:nvGraphicFramePr>
              <p:cNvPr id="2070" name="Object 22"/>
              <p:cNvGraphicFramePr>
                <a:graphicFrameLocks noChangeAspect="1"/>
              </p:cNvGraphicFramePr>
              <p:nvPr/>
            </p:nvGraphicFramePr>
            <p:xfrm>
              <a:off x="1674954" y="3681041"/>
              <a:ext cx="334212" cy="541945"/>
            </p:xfrm>
            <a:graphic>
              <a:graphicData uri="http://schemas.openxmlformats.org/presentationml/2006/ole">
                <p:oleObj spid="_x0000_s15377" r:id="rId14" imgW="406908" imgH="682371" progId="">
                  <p:embed/>
                </p:oleObj>
              </a:graphicData>
            </a:graphic>
          </p:graphicFrame>
          <p:cxnSp>
            <p:nvCxnSpPr>
              <p:cNvPr id="282" name="Straight Connector 281"/>
              <p:cNvCxnSpPr/>
              <p:nvPr/>
            </p:nvCxnSpPr>
            <p:spPr>
              <a:xfrm rot="5400000" flipV="1">
                <a:off x="6008042" y="2207769"/>
                <a:ext cx="0" cy="6022054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Connector 291"/>
              <p:cNvCxnSpPr/>
              <p:nvPr/>
            </p:nvCxnSpPr>
            <p:spPr>
              <a:xfrm>
                <a:off x="2997015" y="11193657"/>
                <a:ext cx="2643829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Straight Connector 293"/>
              <p:cNvCxnSpPr/>
              <p:nvPr/>
            </p:nvCxnSpPr>
            <p:spPr>
              <a:xfrm flipV="1">
                <a:off x="5641138" y="7637587"/>
                <a:ext cx="0" cy="355607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" name="Straight Connector 296"/>
              <p:cNvCxnSpPr/>
              <p:nvPr/>
            </p:nvCxnSpPr>
            <p:spPr>
              <a:xfrm flipV="1">
                <a:off x="5641138" y="7637192"/>
                <a:ext cx="3378226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Straight Connector 305"/>
              <p:cNvCxnSpPr/>
              <p:nvPr/>
            </p:nvCxnSpPr>
            <p:spPr>
              <a:xfrm>
                <a:off x="9019739" y="5218796"/>
                <a:ext cx="0" cy="2418396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" name="Straight Connector 311"/>
              <p:cNvCxnSpPr/>
              <p:nvPr/>
            </p:nvCxnSpPr>
            <p:spPr>
              <a:xfrm>
                <a:off x="7404065" y="5645572"/>
                <a:ext cx="587517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" name="Straight Connector 315"/>
              <p:cNvCxnSpPr/>
              <p:nvPr/>
            </p:nvCxnSpPr>
            <p:spPr>
              <a:xfrm flipV="1">
                <a:off x="7403886" y="5218796"/>
                <a:ext cx="0" cy="2418396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" name="Straight Connector 319"/>
              <p:cNvCxnSpPr/>
              <p:nvPr/>
            </p:nvCxnSpPr>
            <p:spPr>
              <a:xfrm>
                <a:off x="7991469" y="5218796"/>
                <a:ext cx="0" cy="426728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Straight Connector 323"/>
              <p:cNvCxnSpPr/>
              <p:nvPr/>
            </p:nvCxnSpPr>
            <p:spPr>
              <a:xfrm flipV="1">
                <a:off x="3731494" y="3483241"/>
                <a:ext cx="3231346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Straight Connector 327"/>
              <p:cNvCxnSpPr/>
              <p:nvPr/>
            </p:nvCxnSpPr>
            <p:spPr>
              <a:xfrm flipV="1">
                <a:off x="3731494" y="3483241"/>
                <a:ext cx="0" cy="1735555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8" name="Straight Connector 357"/>
              <p:cNvCxnSpPr/>
              <p:nvPr/>
            </p:nvCxnSpPr>
            <p:spPr>
              <a:xfrm>
                <a:off x="6963199" y="3483241"/>
                <a:ext cx="0" cy="1735555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5" name="Straight Connector 364"/>
              <p:cNvCxnSpPr/>
              <p:nvPr/>
            </p:nvCxnSpPr>
            <p:spPr>
              <a:xfrm flipV="1">
                <a:off x="8725947" y="4365245"/>
                <a:ext cx="0" cy="853457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8" name="Straight Connector 367"/>
              <p:cNvCxnSpPr/>
              <p:nvPr/>
            </p:nvCxnSpPr>
            <p:spPr>
              <a:xfrm>
                <a:off x="6963199" y="4080727"/>
                <a:ext cx="587517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9" name="Straight Connector 368"/>
              <p:cNvCxnSpPr/>
              <p:nvPr/>
            </p:nvCxnSpPr>
            <p:spPr>
              <a:xfrm>
                <a:off x="7550782" y="4080727"/>
                <a:ext cx="1175133" cy="284517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4" name="Group 255"/>
              <p:cNvGrpSpPr/>
              <p:nvPr/>
            </p:nvGrpSpPr>
            <p:grpSpPr>
              <a:xfrm>
                <a:off x="2850119" y="4962731"/>
                <a:ext cx="1057531" cy="512074"/>
                <a:chOff x="5304656" y="2944416"/>
                <a:chExt cx="864048" cy="432048"/>
              </a:xfrm>
            </p:grpSpPr>
            <p:grpSp>
              <p:nvGrpSpPr>
                <p:cNvPr id="378" name="Group 10"/>
                <p:cNvGrpSpPr/>
                <p:nvPr/>
              </p:nvGrpSpPr>
              <p:grpSpPr>
                <a:xfrm rot="10800000">
                  <a:off x="5736704" y="2944464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392" name="Group 74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394" name="Arc 4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395" name="Straight Connector 394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93" name="Rectangle 392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380" name="Group 11"/>
                <p:cNvGrpSpPr/>
                <p:nvPr/>
              </p:nvGrpSpPr>
              <p:grpSpPr>
                <a:xfrm rot="10800000" flipH="1">
                  <a:off x="5304656" y="2944416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381" name="Group 8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390" name="Arc 389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391" name="Straight Connector 390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86" name="Rectangle 385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396" name="Group 255"/>
              <p:cNvGrpSpPr/>
              <p:nvPr/>
            </p:nvGrpSpPr>
            <p:grpSpPr>
              <a:xfrm rot="16200000">
                <a:off x="3219390" y="4470677"/>
                <a:ext cx="1024148" cy="528766"/>
                <a:chOff x="5304656" y="2944416"/>
                <a:chExt cx="864048" cy="432048"/>
              </a:xfrm>
            </p:grpSpPr>
            <p:grpSp>
              <p:nvGrpSpPr>
                <p:cNvPr id="397" name="Group 10"/>
                <p:cNvGrpSpPr/>
                <p:nvPr/>
              </p:nvGrpSpPr>
              <p:grpSpPr>
                <a:xfrm rot="10800000">
                  <a:off x="5736704" y="2944464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403" name="Group 74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405" name="Arc 4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406" name="Straight Connector 405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04" name="Rectangle 403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398" name="Group 11"/>
                <p:cNvGrpSpPr/>
                <p:nvPr/>
              </p:nvGrpSpPr>
              <p:grpSpPr>
                <a:xfrm rot="10800000" flipH="1">
                  <a:off x="5304656" y="2944416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399" name="Group 8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401" name="Arc 400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402" name="Straight Connector 401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00" name="Rectangle 399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cxnSp>
            <p:nvCxnSpPr>
              <p:cNvPr id="409" name="Straight Connector 408"/>
              <p:cNvCxnSpPr/>
              <p:nvPr/>
            </p:nvCxnSpPr>
            <p:spPr>
              <a:xfrm flipH="1">
                <a:off x="2820740" y="3483241"/>
                <a:ext cx="910753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42" name="Group 441"/>
              <p:cNvGrpSpPr/>
              <p:nvPr/>
            </p:nvGrpSpPr>
            <p:grpSpPr>
              <a:xfrm>
                <a:off x="3055773" y="3511693"/>
                <a:ext cx="646341" cy="625939"/>
                <a:chOff x="3576464" y="856184"/>
                <a:chExt cx="792088" cy="792089"/>
              </a:xfrm>
            </p:grpSpPr>
            <p:sp>
              <p:nvSpPr>
                <p:cNvPr id="413" name="Rectangle 412"/>
                <p:cNvSpPr/>
                <p:nvPr/>
              </p:nvSpPr>
              <p:spPr>
                <a:xfrm>
                  <a:off x="3576464" y="85618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4" name="Rectangle 413"/>
                <p:cNvSpPr/>
                <p:nvPr/>
              </p:nvSpPr>
              <p:spPr>
                <a:xfrm>
                  <a:off x="3648472" y="85618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5" name="Rectangle 414"/>
                <p:cNvSpPr/>
                <p:nvPr/>
              </p:nvSpPr>
              <p:spPr>
                <a:xfrm>
                  <a:off x="3720480" y="85618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6" name="Rectangle 415"/>
                <p:cNvSpPr/>
                <p:nvPr/>
              </p:nvSpPr>
              <p:spPr>
                <a:xfrm>
                  <a:off x="3648472" y="85618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7" name="Rectangle 416"/>
                <p:cNvSpPr/>
                <p:nvPr/>
              </p:nvSpPr>
              <p:spPr>
                <a:xfrm>
                  <a:off x="3720480" y="85618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8" name="Rectangle 417"/>
                <p:cNvSpPr/>
                <p:nvPr/>
              </p:nvSpPr>
              <p:spPr>
                <a:xfrm>
                  <a:off x="3792488" y="85618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9" name="Rectangle 418"/>
                <p:cNvSpPr/>
                <p:nvPr/>
              </p:nvSpPr>
              <p:spPr>
                <a:xfrm>
                  <a:off x="3864496" y="85618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0" name="Rectangle 419"/>
                <p:cNvSpPr/>
                <p:nvPr/>
              </p:nvSpPr>
              <p:spPr>
                <a:xfrm>
                  <a:off x="3936504" y="856184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1" name="Rectangle 420"/>
                <p:cNvSpPr/>
                <p:nvPr/>
              </p:nvSpPr>
              <p:spPr>
                <a:xfrm rot="16200000">
                  <a:off x="4152548" y="1432269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2" name="Rectangle 421"/>
                <p:cNvSpPr/>
                <p:nvPr/>
              </p:nvSpPr>
              <p:spPr>
                <a:xfrm rot="16200000">
                  <a:off x="4152548" y="1360261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3" name="Rectangle 422"/>
                <p:cNvSpPr/>
                <p:nvPr/>
              </p:nvSpPr>
              <p:spPr>
                <a:xfrm rot="16200000">
                  <a:off x="4152548" y="1288253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4" name="Rectangle 423"/>
                <p:cNvSpPr/>
                <p:nvPr/>
              </p:nvSpPr>
              <p:spPr>
                <a:xfrm rot="16200000">
                  <a:off x="4152548" y="1360261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5" name="Rectangle 424"/>
                <p:cNvSpPr/>
                <p:nvPr/>
              </p:nvSpPr>
              <p:spPr>
                <a:xfrm rot="16200000">
                  <a:off x="4152548" y="1288253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6" name="Rectangle 425"/>
                <p:cNvSpPr/>
                <p:nvPr/>
              </p:nvSpPr>
              <p:spPr>
                <a:xfrm rot="16200000">
                  <a:off x="4152548" y="1216245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7" name="Rectangle 426"/>
                <p:cNvSpPr/>
                <p:nvPr/>
              </p:nvSpPr>
              <p:spPr>
                <a:xfrm rot="16200000">
                  <a:off x="4152548" y="1144237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8" name="Rectangle 427"/>
                <p:cNvSpPr/>
                <p:nvPr/>
              </p:nvSpPr>
              <p:spPr>
                <a:xfrm rot="16200000">
                  <a:off x="4152548" y="1072229"/>
                  <a:ext cx="72008" cy="360000"/>
                </a:xfrm>
                <a:prstGeom prst="rect">
                  <a:avLst/>
                </a:prstGeom>
                <a:noFill/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434" name="Straight Connector 433"/>
                <p:cNvCxnSpPr/>
                <p:nvPr/>
              </p:nvCxnSpPr>
              <p:spPr>
                <a:xfrm>
                  <a:off x="4008512" y="856184"/>
                  <a:ext cx="360040" cy="0"/>
                </a:xfrm>
                <a:prstGeom prst="line">
                  <a:avLst/>
                </a:prstGeom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5" name="Straight Connector 434"/>
                <p:cNvCxnSpPr>
                  <a:endCxn id="428" idx="2"/>
                </p:cNvCxnSpPr>
                <p:nvPr/>
              </p:nvCxnSpPr>
              <p:spPr>
                <a:xfrm>
                  <a:off x="4368552" y="856184"/>
                  <a:ext cx="0" cy="396045"/>
                </a:xfrm>
                <a:prstGeom prst="line">
                  <a:avLst/>
                </a:prstGeom>
                <a:ln w="63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3" name="Isosceles Triangle 442"/>
              <p:cNvSpPr/>
              <p:nvPr/>
            </p:nvSpPr>
            <p:spPr>
              <a:xfrm>
                <a:off x="3055773" y="3511693"/>
                <a:ext cx="235033" cy="284517"/>
              </a:xfrm>
              <a:prstGeom prst="triangle">
                <a:avLst>
                  <a:gd name="adj" fmla="val 1159"/>
                </a:avLst>
              </a:prstGeom>
              <a:solidFill>
                <a:schemeClr val="bg1"/>
              </a:solidFill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444" name="Group 227"/>
              <p:cNvGrpSpPr/>
              <p:nvPr/>
            </p:nvGrpSpPr>
            <p:grpSpPr>
              <a:xfrm>
                <a:off x="6346237" y="4962731"/>
                <a:ext cx="528825" cy="512074"/>
                <a:chOff x="4080520" y="2080320"/>
                <a:chExt cx="648072" cy="648000"/>
              </a:xfrm>
            </p:grpSpPr>
            <p:sp>
              <p:nvSpPr>
                <p:cNvPr id="445" name="Arc 444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46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447" name="Straight Connector 446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48" name="Rectangle 447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449" name="Group 227"/>
              <p:cNvGrpSpPr/>
              <p:nvPr/>
            </p:nvGrpSpPr>
            <p:grpSpPr>
              <a:xfrm rot="16200000" flipV="1">
                <a:off x="6677725" y="4783703"/>
                <a:ext cx="512131" cy="528766"/>
                <a:chOff x="4080520" y="2080320"/>
                <a:chExt cx="648072" cy="648000"/>
              </a:xfrm>
            </p:grpSpPr>
            <p:sp>
              <p:nvSpPr>
                <p:cNvPr id="450" name="Arc 449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51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452" name="Straight Connector 451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53" name="Rectangle 452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454" name="Group 227"/>
              <p:cNvGrpSpPr/>
              <p:nvPr/>
            </p:nvGrpSpPr>
            <p:grpSpPr>
              <a:xfrm rot="16200000" flipV="1">
                <a:off x="7147791" y="5295834"/>
                <a:ext cx="512131" cy="528766"/>
                <a:chOff x="4080520" y="2080320"/>
                <a:chExt cx="648072" cy="648000"/>
              </a:xfrm>
            </p:grpSpPr>
            <p:sp>
              <p:nvSpPr>
                <p:cNvPr id="455" name="Arc 454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56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457" name="Straight Connector 456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58" name="Rectangle 457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459" name="Group 227"/>
              <p:cNvGrpSpPr/>
              <p:nvPr/>
            </p:nvGrpSpPr>
            <p:grpSpPr>
              <a:xfrm rot="16200000" flipV="1">
                <a:off x="7735374" y="5295834"/>
                <a:ext cx="512131" cy="528766"/>
                <a:chOff x="4080520" y="2080320"/>
                <a:chExt cx="648072" cy="648000"/>
              </a:xfrm>
            </p:grpSpPr>
            <p:sp>
              <p:nvSpPr>
                <p:cNvPr id="460" name="Arc 459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61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462" name="Straight Connector 461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63" name="Rectangle 462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464" name="Group 227"/>
              <p:cNvGrpSpPr/>
              <p:nvPr/>
            </p:nvGrpSpPr>
            <p:grpSpPr>
              <a:xfrm rot="10800000" flipV="1">
                <a:off x="7580161" y="4962731"/>
                <a:ext cx="528825" cy="512074"/>
                <a:chOff x="4080520" y="2080320"/>
                <a:chExt cx="648072" cy="648000"/>
              </a:xfrm>
            </p:grpSpPr>
            <p:sp>
              <p:nvSpPr>
                <p:cNvPr id="465" name="Arc 464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66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467" name="Straight Connector 466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68" name="Rectangle 467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469" name="Group 227"/>
              <p:cNvGrpSpPr/>
              <p:nvPr/>
            </p:nvGrpSpPr>
            <p:grpSpPr>
              <a:xfrm rot="16200000" flipV="1">
                <a:off x="7147791" y="7259002"/>
                <a:ext cx="512131" cy="528766"/>
                <a:chOff x="4080520" y="2080320"/>
                <a:chExt cx="648072" cy="648000"/>
              </a:xfrm>
            </p:grpSpPr>
            <p:sp>
              <p:nvSpPr>
                <p:cNvPr id="470" name="Arc 469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71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472" name="Straight Connector 471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73" name="Rectangle 472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474" name="Group 227"/>
              <p:cNvGrpSpPr/>
              <p:nvPr/>
            </p:nvGrpSpPr>
            <p:grpSpPr>
              <a:xfrm flipV="1">
                <a:off x="6581270" y="7267320"/>
                <a:ext cx="705021" cy="682765"/>
                <a:chOff x="4080520" y="2080320"/>
                <a:chExt cx="648072" cy="648000"/>
              </a:xfrm>
            </p:grpSpPr>
            <p:sp>
              <p:nvSpPr>
                <p:cNvPr id="475" name="Arc 474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76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477" name="Straight Connector 476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78" name="Rectangle 477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479" name="Group 227"/>
              <p:cNvGrpSpPr/>
              <p:nvPr/>
            </p:nvGrpSpPr>
            <p:grpSpPr>
              <a:xfrm flipV="1">
                <a:off x="8197123" y="7267320"/>
                <a:ext cx="705021" cy="682765"/>
                <a:chOff x="4080520" y="2080320"/>
                <a:chExt cx="648072" cy="648000"/>
              </a:xfrm>
            </p:grpSpPr>
            <p:sp>
              <p:nvSpPr>
                <p:cNvPr id="480" name="Arc 479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81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482" name="Straight Connector 481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83" name="Rectangle 482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cxnSp>
            <p:nvCxnSpPr>
              <p:cNvPr id="485" name="Straight Connector 484"/>
              <p:cNvCxnSpPr/>
              <p:nvPr/>
            </p:nvCxnSpPr>
            <p:spPr>
              <a:xfrm>
                <a:off x="5641138" y="8063968"/>
                <a:ext cx="146896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7" name="Straight Connector 486"/>
              <p:cNvCxnSpPr/>
              <p:nvPr/>
            </p:nvCxnSpPr>
            <p:spPr>
              <a:xfrm>
                <a:off x="6522512" y="7637192"/>
                <a:ext cx="0" cy="426728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9" name="Straight Connector 488"/>
              <p:cNvCxnSpPr/>
              <p:nvPr/>
            </p:nvCxnSpPr>
            <p:spPr>
              <a:xfrm>
                <a:off x="6404995" y="8063968"/>
                <a:ext cx="158631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1" name="Straight Connector 490"/>
              <p:cNvCxnSpPr/>
              <p:nvPr/>
            </p:nvCxnSpPr>
            <p:spPr>
              <a:xfrm>
                <a:off x="7991469" y="8063968"/>
                <a:ext cx="0" cy="2702613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" name="Straight Connector 492"/>
              <p:cNvCxnSpPr/>
              <p:nvPr/>
            </p:nvCxnSpPr>
            <p:spPr>
              <a:xfrm flipH="1">
                <a:off x="7403886" y="10766881"/>
                <a:ext cx="587517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" name="Straight Connector 494"/>
              <p:cNvCxnSpPr/>
              <p:nvPr/>
            </p:nvCxnSpPr>
            <p:spPr>
              <a:xfrm>
                <a:off x="7403886" y="10766881"/>
                <a:ext cx="0" cy="711214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" name="Straight Connector 495"/>
              <p:cNvCxnSpPr/>
              <p:nvPr/>
            </p:nvCxnSpPr>
            <p:spPr>
              <a:xfrm rot="5400000">
                <a:off x="7036606" y="11110976"/>
                <a:ext cx="0" cy="734397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7" name="Straight Connector 496"/>
              <p:cNvCxnSpPr/>
              <p:nvPr/>
            </p:nvCxnSpPr>
            <p:spPr>
              <a:xfrm>
                <a:off x="6669407" y="10766881"/>
                <a:ext cx="0" cy="711214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9" name="Straight Connector 498"/>
              <p:cNvCxnSpPr/>
              <p:nvPr/>
            </p:nvCxnSpPr>
            <p:spPr>
              <a:xfrm flipH="1">
                <a:off x="5641138" y="10766881"/>
                <a:ext cx="102827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/>
              <p:cNvCxnSpPr/>
              <p:nvPr/>
            </p:nvCxnSpPr>
            <p:spPr>
              <a:xfrm flipH="1">
                <a:off x="7433265" y="10055588"/>
                <a:ext cx="58758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" name="Straight Connector 506"/>
              <p:cNvCxnSpPr/>
              <p:nvPr/>
            </p:nvCxnSpPr>
            <p:spPr>
              <a:xfrm flipV="1">
                <a:off x="7492023" y="9486554"/>
                <a:ext cx="0" cy="568971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" name="Straight Connector 507"/>
              <p:cNvCxnSpPr/>
              <p:nvPr/>
            </p:nvCxnSpPr>
            <p:spPr>
              <a:xfrm>
                <a:off x="6904441" y="9486554"/>
                <a:ext cx="587517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" name="Straight Connector 511"/>
              <p:cNvCxnSpPr/>
              <p:nvPr/>
            </p:nvCxnSpPr>
            <p:spPr>
              <a:xfrm>
                <a:off x="6904441" y="9486554"/>
                <a:ext cx="0" cy="569034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" name="Straight Connector 513"/>
              <p:cNvCxnSpPr/>
              <p:nvPr/>
            </p:nvCxnSpPr>
            <p:spPr>
              <a:xfrm flipH="1">
                <a:off x="6169962" y="9486554"/>
                <a:ext cx="734397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6" name="Straight Connector 515"/>
              <p:cNvCxnSpPr/>
              <p:nvPr/>
            </p:nvCxnSpPr>
            <p:spPr>
              <a:xfrm>
                <a:off x="6169962" y="9486554"/>
                <a:ext cx="0" cy="569034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" name="Straight Connector 518"/>
              <p:cNvCxnSpPr/>
              <p:nvPr/>
            </p:nvCxnSpPr>
            <p:spPr>
              <a:xfrm flipH="1">
                <a:off x="5641138" y="10055588"/>
                <a:ext cx="1322061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0" name="Rectangle 519"/>
              <p:cNvSpPr/>
              <p:nvPr/>
            </p:nvSpPr>
            <p:spPr>
              <a:xfrm>
                <a:off x="6963199" y="9543457"/>
                <a:ext cx="470066" cy="42677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22" name="Straight Connector 521"/>
              <p:cNvCxnSpPr/>
              <p:nvPr/>
            </p:nvCxnSpPr>
            <p:spPr>
              <a:xfrm>
                <a:off x="6963199" y="9543457"/>
                <a:ext cx="470066" cy="426776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Straight Connector 523"/>
              <p:cNvCxnSpPr/>
              <p:nvPr/>
            </p:nvCxnSpPr>
            <p:spPr>
              <a:xfrm flipV="1">
                <a:off x="6963199" y="9543457"/>
                <a:ext cx="470066" cy="426776"/>
              </a:xfrm>
              <a:prstGeom prst="line">
                <a:avLst/>
              </a:prstGeom>
              <a:ln w="127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6" name="Straight Connector 525"/>
              <p:cNvCxnSpPr/>
              <p:nvPr/>
            </p:nvCxnSpPr>
            <p:spPr>
              <a:xfrm flipV="1">
                <a:off x="6904441" y="8974423"/>
                <a:ext cx="0" cy="512074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8" name="Straight Connector 527"/>
              <p:cNvCxnSpPr/>
              <p:nvPr/>
            </p:nvCxnSpPr>
            <p:spPr>
              <a:xfrm>
                <a:off x="6904441" y="8974423"/>
                <a:ext cx="1087028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31" name="Group 255"/>
              <p:cNvGrpSpPr/>
              <p:nvPr/>
            </p:nvGrpSpPr>
            <p:grpSpPr>
              <a:xfrm>
                <a:off x="5553000" y="7381127"/>
                <a:ext cx="1057531" cy="512074"/>
                <a:chOff x="5304656" y="2944416"/>
                <a:chExt cx="864048" cy="432048"/>
              </a:xfrm>
            </p:grpSpPr>
            <p:grpSp>
              <p:nvGrpSpPr>
                <p:cNvPr id="532" name="Group 10"/>
                <p:cNvGrpSpPr/>
                <p:nvPr/>
              </p:nvGrpSpPr>
              <p:grpSpPr>
                <a:xfrm rot="10800000">
                  <a:off x="5736704" y="2944464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538" name="Group 74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540" name="Arc 4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541" name="Straight Connector 540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39" name="Rectangle 538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533" name="Group 11"/>
                <p:cNvGrpSpPr/>
                <p:nvPr/>
              </p:nvGrpSpPr>
              <p:grpSpPr>
                <a:xfrm rot="10800000" flipH="1">
                  <a:off x="5304656" y="2944416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534" name="Group 8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536" name="Arc 535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537" name="Straight Connector 536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35" name="Rectangle 534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542" name="Group 255"/>
              <p:cNvGrpSpPr/>
              <p:nvPr/>
            </p:nvGrpSpPr>
            <p:grpSpPr>
              <a:xfrm rot="16200000">
                <a:off x="5129034" y="8311659"/>
                <a:ext cx="1024148" cy="528766"/>
                <a:chOff x="5304656" y="2944416"/>
                <a:chExt cx="864048" cy="432048"/>
              </a:xfrm>
            </p:grpSpPr>
            <p:grpSp>
              <p:nvGrpSpPr>
                <p:cNvPr id="543" name="Group 10"/>
                <p:cNvGrpSpPr/>
                <p:nvPr/>
              </p:nvGrpSpPr>
              <p:grpSpPr>
                <a:xfrm rot="10800000">
                  <a:off x="5736704" y="2944464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549" name="Group 74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551" name="Arc 4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552" name="Straight Connector 551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50" name="Rectangle 549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544" name="Group 11"/>
                <p:cNvGrpSpPr/>
                <p:nvPr/>
              </p:nvGrpSpPr>
              <p:grpSpPr>
                <a:xfrm rot="10800000" flipH="1">
                  <a:off x="5304656" y="2944416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545" name="Group 8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547" name="Arc 546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548" name="Straight Connector 547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46" name="Rectangle 545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553" name="Group 227"/>
              <p:cNvGrpSpPr/>
              <p:nvPr/>
            </p:nvGrpSpPr>
            <p:grpSpPr>
              <a:xfrm rot="10800000" flipH="1" flipV="1">
                <a:off x="5494243" y="9799523"/>
                <a:ext cx="528825" cy="512074"/>
                <a:chOff x="4080520" y="2080320"/>
                <a:chExt cx="648072" cy="648000"/>
              </a:xfrm>
            </p:grpSpPr>
            <p:sp>
              <p:nvSpPr>
                <p:cNvPr id="554" name="Arc 553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55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556" name="Straight Connector 555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57" name="Rectangle 556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558" name="Group 227"/>
              <p:cNvGrpSpPr/>
              <p:nvPr/>
            </p:nvGrpSpPr>
            <p:grpSpPr>
              <a:xfrm flipV="1">
                <a:off x="6199341" y="9799523"/>
                <a:ext cx="528825" cy="512074"/>
                <a:chOff x="4080520" y="2080320"/>
                <a:chExt cx="648072" cy="648000"/>
              </a:xfrm>
            </p:grpSpPr>
            <p:sp>
              <p:nvSpPr>
                <p:cNvPr id="559" name="Arc 558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60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561" name="Straight Connector 560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62" name="Rectangle 561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cxnSp>
            <p:nvCxnSpPr>
              <p:cNvPr id="575" name="Straight Connector 574"/>
              <p:cNvCxnSpPr/>
              <p:nvPr/>
            </p:nvCxnSpPr>
            <p:spPr>
              <a:xfrm>
                <a:off x="6669407" y="10766881"/>
                <a:ext cx="734478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63" name="Group 255"/>
              <p:cNvGrpSpPr/>
              <p:nvPr/>
            </p:nvGrpSpPr>
            <p:grpSpPr>
              <a:xfrm>
                <a:off x="6511953" y="10510816"/>
                <a:ext cx="1057531" cy="512074"/>
                <a:chOff x="5304656" y="2944416"/>
                <a:chExt cx="864048" cy="432048"/>
              </a:xfrm>
            </p:grpSpPr>
            <p:grpSp>
              <p:nvGrpSpPr>
                <p:cNvPr id="564" name="Group 10"/>
                <p:cNvGrpSpPr/>
                <p:nvPr/>
              </p:nvGrpSpPr>
              <p:grpSpPr>
                <a:xfrm rot="10800000">
                  <a:off x="5736704" y="2944464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570" name="Group 74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572" name="Arc 4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573" name="Straight Connector 572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71" name="Rectangle 570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565" name="Group 11"/>
                <p:cNvGrpSpPr/>
                <p:nvPr/>
              </p:nvGrpSpPr>
              <p:grpSpPr>
                <a:xfrm rot="10800000" flipH="1">
                  <a:off x="5304656" y="2944416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566" name="Group 8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568" name="Arc 567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569" name="Straight Connector 568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67" name="Rectangle 566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576" name="Group 255"/>
              <p:cNvGrpSpPr/>
              <p:nvPr/>
            </p:nvGrpSpPr>
            <p:grpSpPr>
              <a:xfrm rot="10800000">
                <a:off x="6511953" y="11193657"/>
                <a:ext cx="1057531" cy="512074"/>
                <a:chOff x="5304656" y="2944416"/>
                <a:chExt cx="864048" cy="432048"/>
              </a:xfrm>
            </p:grpSpPr>
            <p:grpSp>
              <p:nvGrpSpPr>
                <p:cNvPr id="577" name="Group 10"/>
                <p:cNvGrpSpPr/>
                <p:nvPr/>
              </p:nvGrpSpPr>
              <p:grpSpPr>
                <a:xfrm rot="10800000">
                  <a:off x="5736704" y="2944464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583" name="Group 74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585" name="Arc 4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586" name="Straight Connector 585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84" name="Rectangle 583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578" name="Group 11"/>
                <p:cNvGrpSpPr/>
                <p:nvPr/>
              </p:nvGrpSpPr>
              <p:grpSpPr>
                <a:xfrm rot="10800000" flipH="1">
                  <a:off x="5304656" y="2944416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579" name="Group 8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581" name="Arc 580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582" name="Straight Connector 581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80" name="Rectangle 579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sp>
            <p:nvSpPr>
              <p:cNvPr id="588" name="Rectangle 587"/>
              <p:cNvSpPr/>
              <p:nvPr/>
            </p:nvSpPr>
            <p:spPr>
              <a:xfrm>
                <a:off x="7231662" y="9002875"/>
                <a:ext cx="58758" cy="455227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1" name="Rectangle 590"/>
              <p:cNvSpPr/>
              <p:nvPr/>
            </p:nvSpPr>
            <p:spPr>
              <a:xfrm>
                <a:off x="7290420" y="9002875"/>
                <a:ext cx="58758" cy="455227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2" name="Rectangle 591"/>
              <p:cNvSpPr/>
              <p:nvPr/>
            </p:nvSpPr>
            <p:spPr>
              <a:xfrm>
                <a:off x="7349178" y="9002875"/>
                <a:ext cx="58758" cy="455227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3" name="Rectangle 592"/>
              <p:cNvSpPr/>
              <p:nvPr/>
            </p:nvSpPr>
            <p:spPr>
              <a:xfrm>
                <a:off x="7407937" y="9002875"/>
                <a:ext cx="58758" cy="455227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4" name="Rectangle 593"/>
              <p:cNvSpPr/>
              <p:nvPr/>
            </p:nvSpPr>
            <p:spPr>
              <a:xfrm>
                <a:off x="7466695" y="9002875"/>
                <a:ext cx="58758" cy="455227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2" name="Rectangle 601"/>
              <p:cNvSpPr/>
              <p:nvPr/>
            </p:nvSpPr>
            <p:spPr>
              <a:xfrm rot="16200000">
                <a:off x="7707579" y="9275976"/>
                <a:ext cx="56903" cy="421155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04" name="Straight Connector 603"/>
              <p:cNvCxnSpPr/>
              <p:nvPr/>
            </p:nvCxnSpPr>
            <p:spPr>
              <a:xfrm>
                <a:off x="7525453" y="9002875"/>
                <a:ext cx="421155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" name="Straight Connector 604"/>
              <p:cNvCxnSpPr>
                <a:endCxn id="602" idx="2"/>
              </p:cNvCxnSpPr>
              <p:nvPr/>
            </p:nvCxnSpPr>
            <p:spPr>
              <a:xfrm>
                <a:off x="7946608" y="9002875"/>
                <a:ext cx="0" cy="483679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3" name="Rectangle 612"/>
              <p:cNvSpPr/>
              <p:nvPr/>
            </p:nvSpPr>
            <p:spPr>
              <a:xfrm rot="16200000">
                <a:off x="7707579" y="9332880"/>
                <a:ext cx="56903" cy="421155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4" name="Rectangle 613"/>
              <p:cNvSpPr/>
              <p:nvPr/>
            </p:nvSpPr>
            <p:spPr>
              <a:xfrm rot="16200000">
                <a:off x="7707579" y="9389784"/>
                <a:ext cx="56903" cy="421155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5" name="Rectangle 614"/>
              <p:cNvSpPr/>
              <p:nvPr/>
            </p:nvSpPr>
            <p:spPr>
              <a:xfrm rot="16200000">
                <a:off x="7707579" y="9446687"/>
                <a:ext cx="56903" cy="421155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6" name="Rectangle 615"/>
              <p:cNvSpPr/>
              <p:nvPr/>
            </p:nvSpPr>
            <p:spPr>
              <a:xfrm rot="16200000">
                <a:off x="7707579" y="9503591"/>
                <a:ext cx="56903" cy="421155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7" name="Rectangle 616"/>
              <p:cNvSpPr/>
              <p:nvPr/>
            </p:nvSpPr>
            <p:spPr>
              <a:xfrm rot="16200000">
                <a:off x="7707579" y="9560494"/>
                <a:ext cx="56903" cy="421155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8" name="Rectangle 617"/>
              <p:cNvSpPr/>
              <p:nvPr/>
            </p:nvSpPr>
            <p:spPr>
              <a:xfrm rot="16200000">
                <a:off x="7707579" y="9617398"/>
                <a:ext cx="56903" cy="421155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9" name="Rectangle 618"/>
              <p:cNvSpPr/>
              <p:nvPr/>
            </p:nvSpPr>
            <p:spPr>
              <a:xfrm rot="16200000">
                <a:off x="7707579" y="9674301"/>
                <a:ext cx="56903" cy="421155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0" name="Rectangle 619"/>
              <p:cNvSpPr/>
              <p:nvPr/>
            </p:nvSpPr>
            <p:spPr>
              <a:xfrm rot="16200000">
                <a:off x="7707579" y="9731204"/>
                <a:ext cx="56903" cy="421155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630" name="Group 255"/>
              <p:cNvGrpSpPr/>
              <p:nvPr/>
            </p:nvGrpSpPr>
            <p:grpSpPr>
              <a:xfrm rot="5400000">
                <a:off x="5099655" y="10132569"/>
                <a:ext cx="1024148" cy="528766"/>
                <a:chOff x="5304656" y="2944416"/>
                <a:chExt cx="864048" cy="432048"/>
              </a:xfrm>
            </p:grpSpPr>
            <p:grpSp>
              <p:nvGrpSpPr>
                <p:cNvPr id="631" name="Group 10"/>
                <p:cNvGrpSpPr/>
                <p:nvPr/>
              </p:nvGrpSpPr>
              <p:grpSpPr>
                <a:xfrm rot="10800000">
                  <a:off x="5736704" y="2944464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637" name="Group 74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639" name="Arc 4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640" name="Straight Connector 639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638" name="Rectangle 637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632" name="Group 11"/>
                <p:cNvGrpSpPr/>
                <p:nvPr/>
              </p:nvGrpSpPr>
              <p:grpSpPr>
                <a:xfrm rot="10800000" flipH="1">
                  <a:off x="5304656" y="2944416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633" name="Group 8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635" name="Arc 634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636" name="Straight Connector 635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634" name="Rectangle 633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cxnSp>
            <p:nvCxnSpPr>
              <p:cNvPr id="628" name="Straight Connector 627"/>
              <p:cNvCxnSpPr/>
              <p:nvPr/>
            </p:nvCxnSpPr>
            <p:spPr>
              <a:xfrm>
                <a:off x="5200450" y="10397009"/>
                <a:ext cx="2555985" cy="0"/>
              </a:xfrm>
              <a:prstGeom prst="line">
                <a:avLst/>
              </a:prstGeom>
              <a:ln w="508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4" name="Straight Connector 643"/>
              <p:cNvCxnSpPr/>
              <p:nvPr/>
            </p:nvCxnSpPr>
            <p:spPr>
              <a:xfrm flipV="1">
                <a:off x="7745739" y="9600361"/>
                <a:ext cx="0" cy="796648"/>
              </a:xfrm>
              <a:prstGeom prst="line">
                <a:avLst/>
              </a:prstGeom>
              <a:ln w="508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7" name="Straight Connector 646"/>
              <p:cNvCxnSpPr/>
              <p:nvPr/>
            </p:nvCxnSpPr>
            <p:spPr>
              <a:xfrm>
                <a:off x="8725947" y="6925899"/>
                <a:ext cx="0" cy="1394134"/>
              </a:xfrm>
              <a:prstGeom prst="line">
                <a:avLst/>
              </a:prstGeom>
              <a:ln w="508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15378" name="Object 19"/>
              <p:cNvGraphicFramePr>
                <a:graphicFrameLocks noChangeAspect="1"/>
              </p:cNvGraphicFramePr>
              <p:nvPr/>
            </p:nvGraphicFramePr>
            <p:xfrm>
              <a:off x="5670517" y="10112492"/>
              <a:ext cx="334212" cy="541945"/>
            </p:xfrm>
            <a:graphic>
              <a:graphicData uri="http://schemas.openxmlformats.org/presentationml/2006/ole">
                <p:oleObj spid="_x0000_s15378" r:id="rId15" imgW="406908" imgH="682371" progId="">
                  <p:embed/>
                </p:oleObj>
              </a:graphicData>
            </a:graphic>
          </p:graphicFrame>
          <p:graphicFrame>
            <p:nvGraphicFramePr>
              <p:cNvPr id="15379" name="Object 18"/>
              <p:cNvGraphicFramePr>
                <a:graphicFrameLocks noChangeAspect="1"/>
              </p:cNvGraphicFramePr>
              <p:nvPr/>
            </p:nvGraphicFramePr>
            <p:xfrm>
              <a:off x="5993687" y="10112492"/>
              <a:ext cx="334212" cy="541945"/>
            </p:xfrm>
            <a:graphic>
              <a:graphicData uri="http://schemas.openxmlformats.org/presentationml/2006/ole">
                <p:oleObj spid="_x0000_s15379" r:id="rId16" imgW="406908" imgH="682371" progId="">
                  <p:embed/>
                </p:oleObj>
              </a:graphicData>
            </a:graphic>
          </p:graphicFrame>
          <p:graphicFrame>
            <p:nvGraphicFramePr>
              <p:cNvPr id="15380" name="Object 18"/>
              <p:cNvGraphicFramePr>
                <a:graphicFrameLocks noChangeAspect="1"/>
              </p:cNvGraphicFramePr>
              <p:nvPr/>
            </p:nvGraphicFramePr>
            <p:xfrm>
              <a:off x="6522512" y="8120871"/>
              <a:ext cx="334212" cy="541945"/>
            </p:xfrm>
            <a:graphic>
              <a:graphicData uri="http://schemas.openxmlformats.org/presentationml/2006/ole">
                <p:oleObj spid="_x0000_s15380" r:id="rId17" imgW="406908" imgH="682371" progId="">
                  <p:embed/>
                </p:oleObj>
              </a:graphicData>
            </a:graphic>
          </p:graphicFrame>
          <p:graphicFrame>
            <p:nvGraphicFramePr>
              <p:cNvPr id="15381" name="Object 18"/>
              <p:cNvGraphicFramePr>
                <a:graphicFrameLocks noChangeAspect="1"/>
              </p:cNvGraphicFramePr>
              <p:nvPr/>
            </p:nvGraphicFramePr>
            <p:xfrm>
              <a:off x="7492023" y="7295772"/>
              <a:ext cx="334212" cy="541945"/>
            </p:xfrm>
            <a:graphic>
              <a:graphicData uri="http://schemas.openxmlformats.org/presentationml/2006/ole">
                <p:oleObj spid="_x0000_s15381" r:id="rId18" imgW="406908" imgH="682371" progId="">
                  <p:embed/>
                </p:oleObj>
              </a:graphicData>
            </a:graphic>
          </p:graphicFrame>
          <p:graphicFrame>
            <p:nvGraphicFramePr>
              <p:cNvPr id="15382" name="Object 19"/>
              <p:cNvGraphicFramePr>
                <a:graphicFrameLocks noChangeAspect="1"/>
              </p:cNvGraphicFramePr>
              <p:nvPr/>
            </p:nvGraphicFramePr>
            <p:xfrm>
              <a:off x="6581270" y="4507503"/>
              <a:ext cx="334212" cy="541945"/>
            </p:xfrm>
            <a:graphic>
              <a:graphicData uri="http://schemas.openxmlformats.org/presentationml/2006/ole">
                <p:oleObj spid="_x0000_s15382" r:id="rId19" imgW="406908" imgH="682371" progId="">
                  <p:embed/>
                </p:oleObj>
              </a:graphicData>
            </a:graphic>
          </p:graphicFrame>
          <p:cxnSp>
            <p:nvCxnSpPr>
              <p:cNvPr id="649" name="Straight Connector 648"/>
              <p:cNvCxnSpPr/>
              <p:nvPr/>
            </p:nvCxnSpPr>
            <p:spPr>
              <a:xfrm flipH="1">
                <a:off x="2997015" y="7637192"/>
                <a:ext cx="2644123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0" name="Rectangle 649"/>
              <p:cNvSpPr/>
              <p:nvPr/>
            </p:nvSpPr>
            <p:spPr>
              <a:xfrm rot="16200000">
                <a:off x="8301341" y="7420095"/>
                <a:ext cx="85355" cy="235033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aphicFrame>
            <p:nvGraphicFramePr>
              <p:cNvPr id="15383" name="Object 19"/>
              <p:cNvGraphicFramePr>
                <a:graphicFrameLocks noChangeAspect="1"/>
              </p:cNvGraphicFramePr>
              <p:nvPr/>
            </p:nvGraphicFramePr>
            <p:xfrm>
              <a:off x="2879499" y="3540145"/>
              <a:ext cx="334212" cy="541945"/>
            </p:xfrm>
            <a:graphic>
              <a:graphicData uri="http://schemas.openxmlformats.org/presentationml/2006/ole">
                <p:oleObj spid="_x0000_s15383" r:id="rId20" imgW="406908" imgH="682371" progId="">
                  <p:embed/>
                </p:oleObj>
              </a:graphicData>
            </a:graphic>
          </p:graphicFrame>
          <p:sp>
            <p:nvSpPr>
              <p:cNvPr id="651" name="TextBox 650"/>
              <p:cNvSpPr txBox="1"/>
              <p:nvPr/>
            </p:nvSpPr>
            <p:spPr>
              <a:xfrm>
                <a:off x="7284876" y="4422148"/>
                <a:ext cx="118813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err="1" smtClean="0"/>
                  <a:t>Creche</a:t>
                </a:r>
                <a:endParaRPr lang="en-GB" sz="2400" dirty="0"/>
              </a:p>
            </p:txBody>
          </p:sp>
          <p:sp>
            <p:nvSpPr>
              <p:cNvPr id="652" name="TextBox 651"/>
              <p:cNvSpPr txBox="1"/>
              <p:nvPr/>
            </p:nvSpPr>
            <p:spPr>
              <a:xfrm>
                <a:off x="4377835" y="4080727"/>
                <a:ext cx="1997781" cy="376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/>
                  <a:t>Minor Hall</a:t>
                </a:r>
                <a:endParaRPr lang="en-GB" dirty="0"/>
              </a:p>
            </p:txBody>
          </p:sp>
          <p:sp>
            <p:nvSpPr>
              <p:cNvPr id="653" name="TextBox 652"/>
              <p:cNvSpPr txBox="1"/>
              <p:nvPr/>
            </p:nvSpPr>
            <p:spPr>
              <a:xfrm>
                <a:off x="3437702" y="6243058"/>
                <a:ext cx="3525497" cy="376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/>
                  <a:t>Houston Hall</a:t>
                </a:r>
                <a:endParaRPr lang="en-GB" dirty="0"/>
              </a:p>
            </p:txBody>
          </p:sp>
          <p:sp>
            <p:nvSpPr>
              <p:cNvPr id="654" name="TextBox 653"/>
              <p:cNvSpPr txBox="1"/>
              <p:nvPr/>
            </p:nvSpPr>
            <p:spPr>
              <a:xfrm>
                <a:off x="2997015" y="9202037"/>
                <a:ext cx="2644123" cy="376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/>
                  <a:t>Eaton Hall</a:t>
                </a:r>
                <a:endParaRPr lang="en-GB" dirty="0"/>
              </a:p>
            </p:txBody>
          </p:sp>
          <p:sp>
            <p:nvSpPr>
              <p:cNvPr id="655" name="TextBox 654"/>
              <p:cNvSpPr txBox="1"/>
              <p:nvPr/>
            </p:nvSpPr>
            <p:spPr>
              <a:xfrm>
                <a:off x="7472492" y="6243058"/>
                <a:ext cx="1459110" cy="376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/>
                  <a:t>Kitchen</a:t>
                </a:r>
                <a:endParaRPr lang="en-GB" dirty="0"/>
              </a:p>
            </p:txBody>
          </p:sp>
          <p:pic>
            <p:nvPicPr>
              <p:cNvPr id="656" name="Picture 24" descr="C:\Users\Sam and Paula\AppData\Local\Microsoft\Windows\Temporary Internet Files\Content.IE5\H8ZJCUQQ\First-Aid[1].gi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8637810" y="5588669"/>
                <a:ext cx="411262" cy="398280"/>
              </a:xfrm>
              <a:prstGeom prst="rect">
                <a:avLst/>
              </a:prstGeom>
              <a:noFill/>
            </p:spPr>
          </p:pic>
          <p:cxnSp>
            <p:nvCxnSpPr>
              <p:cNvPr id="350" name="Straight Connector 349"/>
              <p:cNvCxnSpPr/>
              <p:nvPr/>
            </p:nvCxnSpPr>
            <p:spPr>
              <a:xfrm>
                <a:off x="2409432" y="4393696"/>
                <a:ext cx="0" cy="1394134"/>
              </a:xfrm>
              <a:prstGeom prst="line">
                <a:avLst/>
              </a:prstGeom>
              <a:ln w="508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2" name="Straight Connector 351"/>
              <p:cNvCxnSpPr/>
              <p:nvPr/>
            </p:nvCxnSpPr>
            <p:spPr>
              <a:xfrm>
                <a:off x="2438811" y="4735117"/>
                <a:ext cx="2438469" cy="0"/>
              </a:xfrm>
              <a:prstGeom prst="line">
                <a:avLst/>
              </a:prstGeom>
              <a:ln w="508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Straight Connector 353"/>
              <p:cNvCxnSpPr/>
              <p:nvPr/>
            </p:nvCxnSpPr>
            <p:spPr>
              <a:xfrm flipH="1">
                <a:off x="617305" y="4393696"/>
                <a:ext cx="1762748" cy="0"/>
              </a:xfrm>
              <a:prstGeom prst="line">
                <a:avLst/>
              </a:prstGeom>
              <a:ln w="508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5" name="Straight Connector 354"/>
              <p:cNvCxnSpPr/>
              <p:nvPr/>
            </p:nvCxnSpPr>
            <p:spPr>
              <a:xfrm flipV="1">
                <a:off x="617305" y="3824662"/>
                <a:ext cx="0" cy="569034"/>
              </a:xfrm>
              <a:prstGeom prst="line">
                <a:avLst/>
              </a:prstGeom>
              <a:ln w="508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Straight Connector 358"/>
              <p:cNvCxnSpPr/>
              <p:nvPr/>
            </p:nvCxnSpPr>
            <p:spPr>
              <a:xfrm>
                <a:off x="7110095" y="7807903"/>
                <a:ext cx="1116407" cy="0"/>
              </a:xfrm>
              <a:prstGeom prst="line">
                <a:avLst/>
              </a:prstGeom>
              <a:ln w="508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Straight Connector 361"/>
              <p:cNvCxnSpPr/>
              <p:nvPr/>
            </p:nvCxnSpPr>
            <p:spPr>
              <a:xfrm flipV="1">
                <a:off x="7110095" y="6812092"/>
                <a:ext cx="0" cy="967358"/>
              </a:xfrm>
              <a:prstGeom prst="line">
                <a:avLst/>
              </a:prstGeom>
              <a:ln w="508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7" name="TextBox 356"/>
              <p:cNvSpPr txBox="1"/>
              <p:nvPr/>
            </p:nvSpPr>
            <p:spPr>
              <a:xfrm>
                <a:off x="8509012" y="8658795"/>
                <a:ext cx="10921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 smtClean="0"/>
                  <a:t>Gas cut-out</a:t>
                </a:r>
                <a:endParaRPr lang="en-GB" sz="1200" dirty="0"/>
              </a:p>
            </p:txBody>
          </p:sp>
          <p:cxnSp>
            <p:nvCxnSpPr>
              <p:cNvPr id="360" name="Straight Arrow Connector 359"/>
              <p:cNvCxnSpPr/>
              <p:nvPr/>
            </p:nvCxnSpPr>
            <p:spPr>
              <a:xfrm flipH="1" flipV="1">
                <a:off x="8869052" y="7506667"/>
                <a:ext cx="108013" cy="118813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4" name="Straight Connector 623"/>
              <p:cNvCxnSpPr/>
              <p:nvPr/>
            </p:nvCxnSpPr>
            <p:spPr>
              <a:xfrm>
                <a:off x="7040718" y="10397244"/>
                <a:ext cx="0" cy="1394134"/>
              </a:xfrm>
              <a:prstGeom prst="line">
                <a:avLst/>
              </a:prstGeom>
              <a:ln w="508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4" name="Rectangle 383"/>
              <p:cNvSpPr/>
              <p:nvPr/>
            </p:nvSpPr>
            <p:spPr>
              <a:xfrm>
                <a:off x="5988732" y="8453028"/>
                <a:ext cx="95385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 smtClean="0"/>
                  <a:t>Store</a:t>
                </a:r>
                <a:endParaRPr lang="en-GB" dirty="0"/>
              </a:p>
            </p:txBody>
          </p:sp>
          <p:pic>
            <p:nvPicPr>
              <p:cNvPr id="385" name="Picture 24" descr="C:\Users\Sam and Paula\AppData\Local\Microsoft\Windows\Temporary Internet Files\Content.IE5\H8ZJCUQQ\First-Aid[1].gi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392888" y="6760840"/>
                <a:ext cx="411262" cy="398280"/>
              </a:xfrm>
              <a:prstGeom prst="rect">
                <a:avLst/>
              </a:prstGeom>
              <a:noFill/>
            </p:spPr>
          </p:pic>
          <p:pic>
            <p:nvPicPr>
              <p:cNvPr id="387" name="Picture 24" descr="C:\Users\Sam and Paula\AppData\Local\Microsoft\Windows\Temporary Internet Files\Content.IE5\H8ZJCUQQ\First-Aid[1].gi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140860" y="4816624"/>
                <a:ext cx="411262" cy="398280"/>
              </a:xfrm>
              <a:prstGeom prst="rect">
                <a:avLst/>
              </a:prstGeom>
              <a:noFill/>
            </p:spPr>
          </p:pic>
          <p:grpSp>
            <p:nvGrpSpPr>
              <p:cNvPr id="388" name="Group 227"/>
              <p:cNvGrpSpPr/>
              <p:nvPr/>
            </p:nvGrpSpPr>
            <p:grpSpPr>
              <a:xfrm rot="10800000" flipV="1">
                <a:off x="4584576" y="7300900"/>
                <a:ext cx="705021" cy="682765"/>
                <a:chOff x="4080520" y="2080320"/>
                <a:chExt cx="648072" cy="648000"/>
              </a:xfrm>
            </p:grpSpPr>
            <p:sp>
              <p:nvSpPr>
                <p:cNvPr id="389" name="Arc 388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07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408" name="Straight Connector 407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10" name="Rectangle 409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cxnSp>
            <p:nvCxnSpPr>
              <p:cNvPr id="411" name="Straight Connector 410"/>
              <p:cNvCxnSpPr/>
              <p:nvPr/>
            </p:nvCxnSpPr>
            <p:spPr>
              <a:xfrm flipV="1">
                <a:off x="3377107" y="4757250"/>
                <a:ext cx="0" cy="967358"/>
              </a:xfrm>
              <a:prstGeom prst="line">
                <a:avLst/>
              </a:prstGeom>
              <a:ln w="508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9" name="Rectangle 428"/>
            <p:cNvSpPr/>
            <p:nvPr/>
          </p:nvSpPr>
          <p:spPr>
            <a:xfrm>
              <a:off x="514350" y="381000"/>
              <a:ext cx="8640000" cy="11592000"/>
            </a:xfrm>
            <a:prstGeom prst="rect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roup 206"/>
          <p:cNvGrpSpPr/>
          <p:nvPr/>
        </p:nvGrpSpPr>
        <p:grpSpPr>
          <a:xfrm>
            <a:off x="468000" y="360000"/>
            <a:ext cx="8641772" cy="12068550"/>
            <a:chOff x="495300" y="342900"/>
            <a:chExt cx="8641772" cy="12068550"/>
          </a:xfrm>
        </p:grpSpPr>
        <p:grpSp>
          <p:nvGrpSpPr>
            <p:cNvPr id="190" name="Group 189"/>
            <p:cNvGrpSpPr/>
            <p:nvPr/>
          </p:nvGrpSpPr>
          <p:grpSpPr>
            <a:xfrm>
              <a:off x="765598" y="6937731"/>
              <a:ext cx="6186459" cy="4809556"/>
              <a:chOff x="840160" y="6724908"/>
              <a:chExt cx="6192688" cy="4818077"/>
            </a:xfrm>
          </p:grpSpPr>
          <p:cxnSp>
            <p:nvCxnSpPr>
              <p:cNvPr id="191" name="Straight Connector 190"/>
              <p:cNvCxnSpPr/>
              <p:nvPr/>
            </p:nvCxnSpPr>
            <p:spPr>
              <a:xfrm flipV="1">
                <a:off x="840160" y="6940860"/>
                <a:ext cx="0" cy="4499648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Connector 291"/>
              <p:cNvCxnSpPr/>
              <p:nvPr/>
            </p:nvCxnSpPr>
            <p:spPr>
              <a:xfrm>
                <a:off x="840160" y="11441360"/>
                <a:ext cx="324000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Straight Connector 293"/>
              <p:cNvCxnSpPr/>
              <p:nvPr/>
            </p:nvCxnSpPr>
            <p:spPr>
              <a:xfrm flipV="1">
                <a:off x="4080520" y="10901300"/>
                <a:ext cx="0" cy="54006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" name="Straight Connector 296"/>
              <p:cNvCxnSpPr/>
              <p:nvPr/>
            </p:nvCxnSpPr>
            <p:spPr>
              <a:xfrm>
                <a:off x="840160" y="6940860"/>
                <a:ext cx="3384376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9" name="Straight Connector 488"/>
              <p:cNvCxnSpPr/>
              <p:nvPr/>
            </p:nvCxnSpPr>
            <p:spPr>
              <a:xfrm>
                <a:off x="3000400" y="7480920"/>
                <a:ext cx="396024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1" name="Straight Connector 490"/>
              <p:cNvCxnSpPr/>
              <p:nvPr/>
            </p:nvCxnSpPr>
            <p:spPr>
              <a:xfrm>
                <a:off x="6960840" y="7480920"/>
                <a:ext cx="0" cy="342000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9" name="Straight Connector 498"/>
              <p:cNvCxnSpPr/>
              <p:nvPr/>
            </p:nvCxnSpPr>
            <p:spPr>
              <a:xfrm flipH="1">
                <a:off x="4080520" y="10901300"/>
                <a:ext cx="288032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/>
              <p:cNvCxnSpPr/>
              <p:nvPr/>
            </p:nvCxnSpPr>
            <p:spPr>
              <a:xfrm flipH="1">
                <a:off x="6276764" y="10001200"/>
                <a:ext cx="72008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" name="Straight Connector 506"/>
              <p:cNvCxnSpPr/>
              <p:nvPr/>
            </p:nvCxnSpPr>
            <p:spPr>
              <a:xfrm flipV="1">
                <a:off x="6348772" y="9281120"/>
                <a:ext cx="0" cy="72000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" name="Straight Connector 507"/>
              <p:cNvCxnSpPr/>
              <p:nvPr/>
            </p:nvCxnSpPr>
            <p:spPr>
              <a:xfrm>
                <a:off x="5628692" y="9281120"/>
                <a:ext cx="72000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" name="Straight Connector 511"/>
              <p:cNvCxnSpPr/>
              <p:nvPr/>
            </p:nvCxnSpPr>
            <p:spPr>
              <a:xfrm>
                <a:off x="5628692" y="9281120"/>
                <a:ext cx="0" cy="72008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" name="Straight Connector 513"/>
              <p:cNvCxnSpPr/>
              <p:nvPr/>
            </p:nvCxnSpPr>
            <p:spPr>
              <a:xfrm flipH="1">
                <a:off x="5340660" y="9281120"/>
                <a:ext cx="287932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0" name="Rectangle 519"/>
              <p:cNvSpPr/>
              <p:nvPr/>
            </p:nvSpPr>
            <p:spPr>
              <a:xfrm>
                <a:off x="5700700" y="9353128"/>
                <a:ext cx="576064" cy="540060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22" name="Straight Connector 521"/>
              <p:cNvCxnSpPr/>
              <p:nvPr/>
            </p:nvCxnSpPr>
            <p:spPr>
              <a:xfrm>
                <a:off x="5700700" y="9353128"/>
                <a:ext cx="576064" cy="54006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Straight Connector 523"/>
              <p:cNvCxnSpPr/>
              <p:nvPr/>
            </p:nvCxnSpPr>
            <p:spPr>
              <a:xfrm flipV="1">
                <a:off x="5700700" y="9353128"/>
                <a:ext cx="576064" cy="540060"/>
              </a:xfrm>
              <a:prstGeom prst="line">
                <a:avLst/>
              </a:prstGeom>
              <a:ln w="127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8" name="Straight Connector 527"/>
              <p:cNvCxnSpPr/>
              <p:nvPr/>
            </p:nvCxnSpPr>
            <p:spPr>
              <a:xfrm>
                <a:off x="5628692" y="8633048"/>
                <a:ext cx="1332148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8" name="Rectangle 587"/>
              <p:cNvSpPr/>
              <p:nvPr/>
            </p:nvSpPr>
            <p:spPr>
              <a:xfrm>
                <a:off x="6029700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1" name="Rectangle 590"/>
              <p:cNvSpPr/>
              <p:nvPr/>
            </p:nvSpPr>
            <p:spPr>
              <a:xfrm>
                <a:off x="6101708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2" name="Rectangle 591"/>
              <p:cNvSpPr/>
              <p:nvPr/>
            </p:nvSpPr>
            <p:spPr>
              <a:xfrm>
                <a:off x="6173716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3" name="Rectangle 592"/>
              <p:cNvSpPr/>
              <p:nvPr/>
            </p:nvSpPr>
            <p:spPr>
              <a:xfrm>
                <a:off x="6245724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4" name="Rectangle 593"/>
              <p:cNvSpPr/>
              <p:nvPr/>
            </p:nvSpPr>
            <p:spPr>
              <a:xfrm>
                <a:off x="6317732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2" name="Rectangle 601"/>
              <p:cNvSpPr/>
              <p:nvPr/>
            </p:nvSpPr>
            <p:spPr>
              <a:xfrm rot="16200000">
                <a:off x="6611798" y="9023058"/>
                <a:ext cx="72008" cy="51612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04" name="Straight Connector 603"/>
              <p:cNvCxnSpPr/>
              <p:nvPr/>
            </p:nvCxnSpPr>
            <p:spPr>
              <a:xfrm>
                <a:off x="6389740" y="8669052"/>
                <a:ext cx="516124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" name="Straight Connector 604"/>
              <p:cNvCxnSpPr>
                <a:endCxn id="602" idx="2"/>
              </p:cNvCxnSpPr>
              <p:nvPr/>
            </p:nvCxnSpPr>
            <p:spPr>
              <a:xfrm>
                <a:off x="6905864" y="8669052"/>
                <a:ext cx="0" cy="612068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3" name="Rectangle 612"/>
              <p:cNvSpPr/>
              <p:nvPr/>
            </p:nvSpPr>
            <p:spPr>
              <a:xfrm rot="16200000">
                <a:off x="6611798" y="9095067"/>
                <a:ext cx="72008" cy="51612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4" name="Rectangle 613"/>
              <p:cNvSpPr/>
              <p:nvPr/>
            </p:nvSpPr>
            <p:spPr>
              <a:xfrm rot="16200000">
                <a:off x="6611798" y="9167075"/>
                <a:ext cx="72008" cy="51612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5" name="Rectangle 614"/>
              <p:cNvSpPr/>
              <p:nvPr/>
            </p:nvSpPr>
            <p:spPr>
              <a:xfrm rot="16200000">
                <a:off x="6611798" y="9239083"/>
                <a:ext cx="72008" cy="51612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6" name="Rectangle 615"/>
              <p:cNvSpPr/>
              <p:nvPr/>
            </p:nvSpPr>
            <p:spPr>
              <a:xfrm rot="16200000">
                <a:off x="6611798" y="9311091"/>
                <a:ext cx="72008" cy="51612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7" name="Rectangle 616"/>
              <p:cNvSpPr/>
              <p:nvPr/>
            </p:nvSpPr>
            <p:spPr>
              <a:xfrm rot="16200000">
                <a:off x="6611798" y="9383099"/>
                <a:ext cx="72008" cy="51612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8" name="Rectangle 617"/>
              <p:cNvSpPr/>
              <p:nvPr/>
            </p:nvSpPr>
            <p:spPr>
              <a:xfrm rot="16200000">
                <a:off x="6611798" y="9455107"/>
                <a:ext cx="72008" cy="51612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9" name="Rectangle 618"/>
              <p:cNvSpPr/>
              <p:nvPr/>
            </p:nvSpPr>
            <p:spPr>
              <a:xfrm rot="16200000">
                <a:off x="6611798" y="9527115"/>
                <a:ext cx="72008" cy="51612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0" name="Rectangle 619"/>
              <p:cNvSpPr/>
              <p:nvPr/>
            </p:nvSpPr>
            <p:spPr>
              <a:xfrm rot="16200000">
                <a:off x="6611798" y="9599123"/>
                <a:ext cx="72008" cy="51612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44" name="Straight Connector 643"/>
              <p:cNvCxnSpPr/>
              <p:nvPr/>
            </p:nvCxnSpPr>
            <p:spPr>
              <a:xfrm flipV="1">
                <a:off x="6659700" y="9425136"/>
                <a:ext cx="0" cy="1008112"/>
              </a:xfrm>
              <a:prstGeom prst="line">
                <a:avLst/>
              </a:prstGeom>
              <a:ln w="50800">
                <a:solidFill>
                  <a:srgbClr val="00B05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6" name="Straight Connector 345"/>
              <p:cNvCxnSpPr/>
              <p:nvPr/>
            </p:nvCxnSpPr>
            <p:spPr>
              <a:xfrm>
                <a:off x="840160" y="9137104"/>
                <a:ext cx="216024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7" name="Straight Connector 346"/>
              <p:cNvCxnSpPr/>
              <p:nvPr/>
            </p:nvCxnSpPr>
            <p:spPr>
              <a:xfrm flipV="1">
                <a:off x="3000400" y="6940860"/>
                <a:ext cx="0" cy="450002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Straight Connector 358"/>
              <p:cNvCxnSpPr/>
              <p:nvPr/>
            </p:nvCxnSpPr>
            <p:spPr>
              <a:xfrm>
                <a:off x="3000400" y="9821180"/>
                <a:ext cx="108012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Straight Connector 360"/>
              <p:cNvCxnSpPr/>
              <p:nvPr/>
            </p:nvCxnSpPr>
            <p:spPr>
              <a:xfrm>
                <a:off x="4764596" y="8633048"/>
                <a:ext cx="863956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4" name="Straight Connector 363"/>
              <p:cNvCxnSpPr/>
              <p:nvPr/>
            </p:nvCxnSpPr>
            <p:spPr>
              <a:xfrm flipV="1">
                <a:off x="5340660" y="7480920"/>
                <a:ext cx="0" cy="1152128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1" name="Group 227"/>
              <p:cNvGrpSpPr/>
              <p:nvPr/>
            </p:nvGrpSpPr>
            <p:grpSpPr>
              <a:xfrm flipV="1">
                <a:off x="2784448" y="9497216"/>
                <a:ext cx="648000" cy="648000"/>
                <a:chOff x="4080520" y="2080320"/>
                <a:chExt cx="648072" cy="648000"/>
              </a:xfrm>
            </p:grpSpPr>
            <p:sp>
              <p:nvSpPr>
                <p:cNvPr id="475" name="Arc 474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162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477" name="Straight Connector 476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78" name="Rectangle 477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cxnSp>
            <p:nvCxnSpPr>
              <p:cNvPr id="374" name="Straight Connector 373"/>
              <p:cNvCxnSpPr/>
              <p:nvPr/>
            </p:nvCxnSpPr>
            <p:spPr>
              <a:xfrm flipH="1">
                <a:off x="5628692" y="10001200"/>
                <a:ext cx="72008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Straight Connector 375"/>
              <p:cNvCxnSpPr/>
              <p:nvPr/>
            </p:nvCxnSpPr>
            <p:spPr>
              <a:xfrm>
                <a:off x="5088632" y="9893188"/>
                <a:ext cx="0" cy="1008112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Straight Connector 377"/>
              <p:cNvCxnSpPr/>
              <p:nvPr/>
            </p:nvCxnSpPr>
            <p:spPr>
              <a:xfrm flipV="1">
                <a:off x="4080520" y="9713168"/>
                <a:ext cx="108012" cy="108012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Straight Connector 379"/>
              <p:cNvCxnSpPr/>
              <p:nvPr/>
            </p:nvCxnSpPr>
            <p:spPr>
              <a:xfrm>
                <a:off x="4188532" y="9713168"/>
                <a:ext cx="72008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2" name="Straight Connector 381"/>
              <p:cNvCxnSpPr/>
              <p:nvPr/>
            </p:nvCxnSpPr>
            <p:spPr>
              <a:xfrm>
                <a:off x="4908612" y="9713168"/>
                <a:ext cx="180020" cy="18002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Straight Connector 383"/>
              <p:cNvCxnSpPr/>
              <p:nvPr/>
            </p:nvCxnSpPr>
            <p:spPr>
              <a:xfrm flipV="1">
                <a:off x="4224536" y="6940860"/>
                <a:ext cx="0" cy="1296144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8" name="Straight Connector 387"/>
              <p:cNvCxnSpPr/>
              <p:nvPr/>
            </p:nvCxnSpPr>
            <p:spPr>
              <a:xfrm>
                <a:off x="4224536" y="8020980"/>
                <a:ext cx="1116124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9" name="Straight Connector 388"/>
              <p:cNvCxnSpPr/>
              <p:nvPr/>
            </p:nvCxnSpPr>
            <p:spPr>
              <a:xfrm>
                <a:off x="3000400" y="8237004"/>
                <a:ext cx="1224136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7" name="Straight Connector 396"/>
              <p:cNvCxnSpPr/>
              <p:nvPr/>
            </p:nvCxnSpPr>
            <p:spPr>
              <a:xfrm flipV="1">
                <a:off x="4764596" y="8633048"/>
                <a:ext cx="0" cy="108012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1" name="Rectangle 430"/>
              <p:cNvSpPr/>
              <p:nvPr/>
            </p:nvSpPr>
            <p:spPr>
              <a:xfrm>
                <a:off x="5952728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2" name="Rectangle 431"/>
              <p:cNvSpPr/>
              <p:nvPr/>
            </p:nvSpPr>
            <p:spPr>
              <a:xfrm>
                <a:off x="5880720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3" name="Rectangle 432"/>
              <p:cNvSpPr/>
              <p:nvPr/>
            </p:nvSpPr>
            <p:spPr>
              <a:xfrm>
                <a:off x="5808712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6" name="Rectangle 435"/>
              <p:cNvSpPr/>
              <p:nvPr/>
            </p:nvSpPr>
            <p:spPr>
              <a:xfrm>
                <a:off x="5736704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7" name="Rectangle 436"/>
              <p:cNvSpPr/>
              <p:nvPr/>
            </p:nvSpPr>
            <p:spPr>
              <a:xfrm>
                <a:off x="5664696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438" name="Group 227"/>
              <p:cNvGrpSpPr/>
              <p:nvPr/>
            </p:nvGrpSpPr>
            <p:grpSpPr>
              <a:xfrm flipV="1">
                <a:off x="4008584" y="9353200"/>
                <a:ext cx="648000" cy="648000"/>
                <a:chOff x="4080520" y="2080320"/>
                <a:chExt cx="648072" cy="648000"/>
              </a:xfrm>
            </p:grpSpPr>
            <p:sp>
              <p:nvSpPr>
                <p:cNvPr id="439" name="Arc 438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40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441" name="Straight Connector 440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42" name="Rectangle 441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446" name="Group 227"/>
              <p:cNvGrpSpPr/>
              <p:nvPr/>
            </p:nvGrpSpPr>
            <p:grpSpPr>
              <a:xfrm rot="5400000" flipV="1">
                <a:off x="2676364" y="8885148"/>
                <a:ext cx="648000" cy="648000"/>
                <a:chOff x="4080520" y="2080320"/>
                <a:chExt cx="648072" cy="648000"/>
              </a:xfrm>
            </p:grpSpPr>
            <p:sp>
              <p:nvSpPr>
                <p:cNvPr id="449" name="Arc 448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51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454" name="Straight Connector 453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56" name="Rectangle 455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459" name="Group 227"/>
              <p:cNvGrpSpPr/>
              <p:nvPr/>
            </p:nvGrpSpPr>
            <p:grpSpPr>
              <a:xfrm rot="16200000">
                <a:off x="2676436" y="8741060"/>
                <a:ext cx="648000" cy="648000"/>
                <a:chOff x="4080520" y="2080320"/>
                <a:chExt cx="648072" cy="648000"/>
              </a:xfrm>
            </p:grpSpPr>
            <p:sp>
              <p:nvSpPr>
                <p:cNvPr id="461" name="Arc 460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64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466" name="Straight Connector 465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69" name="Rectangle 468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471" name="Group 227"/>
              <p:cNvGrpSpPr/>
              <p:nvPr/>
            </p:nvGrpSpPr>
            <p:grpSpPr>
              <a:xfrm rot="10800000">
                <a:off x="3756484" y="7912968"/>
                <a:ext cx="648000" cy="648000"/>
                <a:chOff x="4080520" y="2080320"/>
                <a:chExt cx="648072" cy="648000"/>
              </a:xfrm>
            </p:grpSpPr>
            <p:sp>
              <p:nvSpPr>
                <p:cNvPr id="474" name="Arc 473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76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479" name="Straight Connector 478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81" name="Rectangle 480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484" name="Group 227"/>
              <p:cNvGrpSpPr/>
              <p:nvPr/>
            </p:nvGrpSpPr>
            <p:grpSpPr>
              <a:xfrm rot="10800000" flipH="1">
                <a:off x="2820380" y="7912968"/>
                <a:ext cx="648000" cy="648000"/>
                <a:chOff x="4080520" y="2080320"/>
                <a:chExt cx="648072" cy="648000"/>
              </a:xfrm>
            </p:grpSpPr>
            <p:sp>
              <p:nvSpPr>
                <p:cNvPr id="486" name="Arc 485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88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490" name="Straight Connector 489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92" name="Rectangle 491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cxnSp>
            <p:nvCxnSpPr>
              <p:cNvPr id="498" name="Straight Connector 497"/>
              <p:cNvCxnSpPr/>
              <p:nvPr/>
            </p:nvCxnSpPr>
            <p:spPr>
              <a:xfrm>
                <a:off x="3612468" y="7480920"/>
                <a:ext cx="0" cy="756084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00" name="Group 227"/>
              <p:cNvGrpSpPr/>
              <p:nvPr/>
            </p:nvGrpSpPr>
            <p:grpSpPr>
              <a:xfrm>
                <a:off x="3972508" y="7697016"/>
                <a:ext cx="648000" cy="648000"/>
                <a:chOff x="4080520" y="2080320"/>
                <a:chExt cx="648072" cy="648000"/>
              </a:xfrm>
            </p:grpSpPr>
            <p:sp>
              <p:nvSpPr>
                <p:cNvPr id="501" name="Arc 500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02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504" name="Straight Connector 503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05" name="Rectangle 504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506" name="Group 227"/>
              <p:cNvGrpSpPr/>
              <p:nvPr/>
            </p:nvGrpSpPr>
            <p:grpSpPr>
              <a:xfrm rot="16200000" flipV="1">
                <a:off x="5016695" y="8201072"/>
                <a:ext cx="648000" cy="648000"/>
                <a:chOff x="4080520" y="2080320"/>
                <a:chExt cx="648072" cy="648000"/>
              </a:xfrm>
            </p:grpSpPr>
            <p:sp>
              <p:nvSpPr>
                <p:cNvPr id="509" name="Arc 508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10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511" name="Straight Connector 510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13" name="Rectangle 512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515" name="Group 227"/>
              <p:cNvGrpSpPr/>
              <p:nvPr/>
            </p:nvGrpSpPr>
            <p:grpSpPr>
              <a:xfrm rot="5400000" flipV="1">
                <a:off x="2712368" y="6724908"/>
                <a:ext cx="648000" cy="648000"/>
                <a:chOff x="4080520" y="2080320"/>
                <a:chExt cx="648072" cy="648000"/>
              </a:xfrm>
            </p:grpSpPr>
            <p:sp>
              <p:nvSpPr>
                <p:cNvPr id="517" name="Arc 516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18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521" name="Straight Connector 520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23" name="Rectangle 522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aphicFrame>
            <p:nvGraphicFramePr>
              <p:cNvPr id="16402" name="Object 19"/>
              <p:cNvGraphicFramePr>
                <a:graphicFrameLocks noChangeAspect="1"/>
              </p:cNvGraphicFramePr>
              <p:nvPr/>
            </p:nvGraphicFramePr>
            <p:xfrm>
              <a:off x="3072408" y="8309012"/>
              <a:ext cx="409575" cy="685800"/>
            </p:xfrm>
            <a:graphic>
              <a:graphicData uri="http://schemas.openxmlformats.org/presentationml/2006/ole">
                <p:oleObj spid="_x0000_s16402" r:id="rId3" imgW="406908" imgH="682371" progId="">
                  <p:embed/>
                </p:oleObj>
              </a:graphicData>
            </a:graphic>
          </p:graphicFrame>
          <p:graphicFrame>
            <p:nvGraphicFramePr>
              <p:cNvPr id="15381" name="Object 18"/>
              <p:cNvGraphicFramePr>
                <a:graphicFrameLocks noChangeAspect="1"/>
              </p:cNvGraphicFramePr>
              <p:nvPr/>
            </p:nvGraphicFramePr>
            <p:xfrm>
              <a:off x="3468452" y="8309012"/>
              <a:ext cx="409575" cy="685800"/>
            </p:xfrm>
            <a:graphic>
              <a:graphicData uri="http://schemas.openxmlformats.org/presentationml/2006/ole">
                <p:oleObj spid="_x0000_s16400" r:id="rId4" imgW="406908" imgH="682371" progId="">
                  <p:embed/>
                </p:oleObj>
              </a:graphicData>
            </a:graphic>
          </p:graphicFrame>
          <p:graphicFrame>
            <p:nvGraphicFramePr>
              <p:cNvPr id="16404" name="Object 20"/>
              <p:cNvGraphicFramePr>
                <a:graphicFrameLocks noChangeAspect="1"/>
              </p:cNvGraphicFramePr>
              <p:nvPr/>
            </p:nvGraphicFramePr>
            <p:xfrm>
              <a:off x="3108412" y="7588932"/>
              <a:ext cx="409575" cy="685800"/>
            </p:xfrm>
            <a:graphic>
              <a:graphicData uri="http://schemas.openxmlformats.org/presentationml/2006/ole">
                <p:oleObj spid="_x0000_s16404" r:id="rId5" imgW="406908" imgH="682371" progId="">
                  <p:embed/>
                </p:oleObj>
              </a:graphicData>
            </a:graphic>
          </p:graphicFrame>
          <p:graphicFrame>
            <p:nvGraphicFramePr>
              <p:cNvPr id="16405" name="Object 21"/>
              <p:cNvGraphicFramePr>
                <a:graphicFrameLocks noChangeAspect="1"/>
              </p:cNvGraphicFramePr>
              <p:nvPr/>
            </p:nvGraphicFramePr>
            <p:xfrm>
              <a:off x="3720480" y="7588932"/>
              <a:ext cx="409575" cy="685800"/>
            </p:xfrm>
            <a:graphic>
              <a:graphicData uri="http://schemas.openxmlformats.org/presentationml/2006/ole">
                <p:oleObj spid="_x0000_s16405" r:id="rId6" imgW="406908" imgH="682371" progId="">
                  <p:embed/>
                </p:oleObj>
              </a:graphicData>
            </a:graphic>
          </p:graphicFrame>
          <p:grpSp>
            <p:nvGrpSpPr>
              <p:cNvPr id="525" name="Group 255"/>
              <p:cNvGrpSpPr/>
              <p:nvPr/>
            </p:nvGrpSpPr>
            <p:grpSpPr>
              <a:xfrm rot="16200000">
                <a:off x="4152564" y="8741024"/>
                <a:ext cx="1296000" cy="648000"/>
                <a:chOff x="5304656" y="2944416"/>
                <a:chExt cx="864048" cy="432048"/>
              </a:xfrm>
            </p:grpSpPr>
            <p:grpSp>
              <p:nvGrpSpPr>
                <p:cNvPr id="527" name="Group 10"/>
                <p:cNvGrpSpPr/>
                <p:nvPr/>
              </p:nvGrpSpPr>
              <p:grpSpPr>
                <a:xfrm rot="10800000">
                  <a:off x="5736704" y="2944464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534" name="Group 74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542" name="Arc 4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543" name="Straight Connector 542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38" name="Rectangle 537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529" name="Group 11"/>
                <p:cNvGrpSpPr/>
                <p:nvPr/>
              </p:nvGrpSpPr>
              <p:grpSpPr>
                <a:xfrm rot="10800000" flipH="1">
                  <a:off x="5304656" y="2944416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530" name="Group 8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532" name="Arc 531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533" name="Straight Connector 532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31" name="Rectangle 530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sp>
            <p:nvSpPr>
              <p:cNvPr id="544" name="Rectangle 543"/>
              <p:cNvSpPr/>
              <p:nvPr/>
            </p:nvSpPr>
            <p:spPr>
              <a:xfrm>
                <a:off x="5124636" y="9317124"/>
                <a:ext cx="468052" cy="720080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5" name="TextBox 544"/>
              <p:cNvSpPr txBox="1"/>
              <p:nvPr/>
            </p:nvSpPr>
            <p:spPr>
              <a:xfrm>
                <a:off x="5412668" y="11081320"/>
                <a:ext cx="16201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 smtClean="0"/>
                  <a:t>Wheelchair refuge and Evacuation Chair</a:t>
                </a:r>
                <a:endParaRPr lang="en-GB" sz="1200" dirty="0"/>
              </a:p>
            </p:txBody>
          </p:sp>
          <p:cxnSp>
            <p:nvCxnSpPr>
              <p:cNvPr id="553" name="Straight Arrow Connector 552"/>
              <p:cNvCxnSpPr/>
              <p:nvPr/>
            </p:nvCxnSpPr>
            <p:spPr>
              <a:xfrm flipH="1" flipV="1">
                <a:off x="5376664" y="10109212"/>
                <a:ext cx="180020" cy="10081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5" name="Rectangle 554"/>
              <p:cNvSpPr/>
              <p:nvPr/>
            </p:nvSpPr>
            <p:spPr>
              <a:xfrm>
                <a:off x="5196644" y="7624936"/>
                <a:ext cx="108012" cy="288032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8" name="TextBox 557"/>
              <p:cNvSpPr txBox="1"/>
              <p:nvPr/>
            </p:nvSpPr>
            <p:spPr>
              <a:xfrm>
                <a:off x="840160" y="7624936"/>
                <a:ext cx="21602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 err="1" smtClean="0"/>
                  <a:t>Tullynamullan</a:t>
                </a:r>
                <a:r>
                  <a:rPr lang="en-GB" sz="2000" dirty="0" smtClean="0"/>
                  <a:t> A</a:t>
                </a:r>
                <a:endParaRPr lang="en-GB" sz="2000" dirty="0"/>
              </a:p>
            </p:txBody>
          </p:sp>
          <p:sp>
            <p:nvSpPr>
              <p:cNvPr id="560" name="TextBox 559"/>
              <p:cNvSpPr txBox="1"/>
              <p:nvPr/>
            </p:nvSpPr>
            <p:spPr>
              <a:xfrm>
                <a:off x="840160" y="9893188"/>
                <a:ext cx="21602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 err="1" smtClean="0"/>
                  <a:t>Tullynamullan</a:t>
                </a:r>
                <a:r>
                  <a:rPr lang="en-GB" sz="2000" dirty="0" smtClean="0"/>
                  <a:t> B</a:t>
                </a:r>
                <a:endParaRPr lang="en-GB" sz="2000" dirty="0"/>
              </a:p>
            </p:txBody>
          </p:sp>
          <p:sp>
            <p:nvSpPr>
              <p:cNvPr id="563" name="TextBox 562"/>
              <p:cNvSpPr txBox="1"/>
              <p:nvPr/>
            </p:nvSpPr>
            <p:spPr>
              <a:xfrm>
                <a:off x="3000400" y="10073208"/>
                <a:ext cx="208823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 err="1" smtClean="0"/>
                  <a:t>Tawnybrake</a:t>
                </a:r>
                <a:endParaRPr lang="en-GB" sz="2000" dirty="0" smtClean="0"/>
              </a:p>
              <a:p>
                <a:pPr algn="ctr"/>
                <a:r>
                  <a:rPr lang="en-GB" sz="2000" dirty="0" smtClean="0"/>
                  <a:t>Room</a:t>
                </a:r>
                <a:endParaRPr lang="en-GB" sz="2000" dirty="0"/>
              </a:p>
            </p:txBody>
          </p:sp>
          <p:sp>
            <p:nvSpPr>
              <p:cNvPr id="564" name="TextBox 563"/>
              <p:cNvSpPr txBox="1"/>
              <p:nvPr/>
            </p:nvSpPr>
            <p:spPr>
              <a:xfrm>
                <a:off x="5340660" y="7588932"/>
                <a:ext cx="16201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 err="1" smtClean="0"/>
                  <a:t>Woodgreen</a:t>
                </a:r>
                <a:r>
                  <a:rPr lang="en-GB" sz="2000" dirty="0" smtClean="0"/>
                  <a:t> Room</a:t>
                </a:r>
                <a:endParaRPr lang="en-GB" sz="2000" dirty="0"/>
              </a:p>
            </p:txBody>
          </p:sp>
          <p:pic>
            <p:nvPicPr>
              <p:cNvPr id="16408" name="Picture 24" descr="C:\Users\Sam and Paula\AppData\Local\Microsoft\Windows\Temporary Internet Files\Content.IE5\H8ZJCUQQ\First-Aid[1].gif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728592" y="7516924"/>
                <a:ext cx="504000" cy="504000"/>
              </a:xfrm>
              <a:prstGeom prst="rect">
                <a:avLst/>
              </a:prstGeom>
              <a:noFill/>
            </p:spPr>
          </p:pic>
        </p:grpSp>
        <p:grpSp>
          <p:nvGrpSpPr>
            <p:cNvPr id="124" name="Group 123"/>
            <p:cNvGrpSpPr/>
            <p:nvPr/>
          </p:nvGrpSpPr>
          <p:grpSpPr>
            <a:xfrm>
              <a:off x="784629" y="905863"/>
              <a:ext cx="5467103" cy="5750452"/>
              <a:chOff x="1488232" y="5680720"/>
              <a:chExt cx="5472608" cy="5760640"/>
            </a:xfrm>
          </p:grpSpPr>
          <p:sp>
            <p:nvSpPr>
              <p:cNvPr id="125" name="Rectangle 124"/>
              <p:cNvSpPr/>
              <p:nvPr/>
            </p:nvSpPr>
            <p:spPr>
              <a:xfrm rot="5400000">
                <a:off x="4818602" y="8795066"/>
                <a:ext cx="540060" cy="360040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26" name="Straight Connector 125"/>
              <p:cNvCxnSpPr/>
              <p:nvPr/>
            </p:nvCxnSpPr>
            <p:spPr>
              <a:xfrm>
                <a:off x="6960840" y="8633048"/>
                <a:ext cx="0" cy="1368152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>
              <a:xfrm flipH="1">
                <a:off x="3468452" y="10001200"/>
                <a:ext cx="3492388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 flipV="1">
                <a:off x="6348772" y="9281120"/>
                <a:ext cx="0" cy="72000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/>
              <p:nvPr/>
            </p:nvCxnSpPr>
            <p:spPr>
              <a:xfrm>
                <a:off x="5340660" y="9281120"/>
                <a:ext cx="1008032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 flipH="1">
                <a:off x="5628692" y="10001200"/>
                <a:ext cx="72008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1" name="Rectangle 130"/>
              <p:cNvSpPr/>
              <p:nvPr/>
            </p:nvSpPr>
            <p:spPr>
              <a:xfrm>
                <a:off x="5700700" y="9353128"/>
                <a:ext cx="576064" cy="540060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32" name="Straight Connector 131"/>
              <p:cNvCxnSpPr/>
              <p:nvPr/>
            </p:nvCxnSpPr>
            <p:spPr>
              <a:xfrm>
                <a:off x="5700700" y="9353128"/>
                <a:ext cx="576064" cy="54006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 flipV="1">
                <a:off x="5700700" y="9353128"/>
                <a:ext cx="576064" cy="540060"/>
              </a:xfrm>
              <a:prstGeom prst="line">
                <a:avLst/>
              </a:prstGeom>
              <a:ln w="127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>
                <a:off x="5628692" y="8633048"/>
                <a:ext cx="1332148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Rectangle 134"/>
              <p:cNvSpPr/>
              <p:nvPr/>
            </p:nvSpPr>
            <p:spPr>
              <a:xfrm>
                <a:off x="6029700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6101708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6173716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6245724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6317732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" name="Rectangle 139"/>
              <p:cNvSpPr/>
              <p:nvPr/>
            </p:nvSpPr>
            <p:spPr>
              <a:xfrm rot="16200000">
                <a:off x="6611798" y="9023058"/>
                <a:ext cx="72008" cy="51612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41" name="Straight Connector 140"/>
              <p:cNvCxnSpPr/>
              <p:nvPr/>
            </p:nvCxnSpPr>
            <p:spPr>
              <a:xfrm>
                <a:off x="6389740" y="8669052"/>
                <a:ext cx="516124" cy="0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/>
              <p:cNvCxnSpPr>
                <a:endCxn id="140" idx="2"/>
              </p:cNvCxnSpPr>
              <p:nvPr/>
            </p:nvCxnSpPr>
            <p:spPr>
              <a:xfrm>
                <a:off x="6905864" y="8669052"/>
                <a:ext cx="0" cy="612068"/>
              </a:xfrm>
              <a:prstGeom prst="line">
                <a:avLst/>
              </a:prstGeom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3" name="Rectangle 142"/>
              <p:cNvSpPr/>
              <p:nvPr/>
            </p:nvSpPr>
            <p:spPr>
              <a:xfrm rot="16200000">
                <a:off x="6611798" y="9095067"/>
                <a:ext cx="72008" cy="51612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4" name="Rectangle 143"/>
              <p:cNvSpPr/>
              <p:nvPr/>
            </p:nvSpPr>
            <p:spPr>
              <a:xfrm rot="16200000">
                <a:off x="6611798" y="9167075"/>
                <a:ext cx="72008" cy="51612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5" name="Rectangle 144"/>
              <p:cNvSpPr/>
              <p:nvPr/>
            </p:nvSpPr>
            <p:spPr>
              <a:xfrm rot="16200000">
                <a:off x="6611798" y="9239083"/>
                <a:ext cx="72008" cy="51612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6" name="Rectangle 145"/>
              <p:cNvSpPr/>
              <p:nvPr/>
            </p:nvSpPr>
            <p:spPr>
              <a:xfrm rot="16200000">
                <a:off x="6611798" y="9311091"/>
                <a:ext cx="72008" cy="51612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Rectangle 146"/>
              <p:cNvSpPr/>
              <p:nvPr/>
            </p:nvSpPr>
            <p:spPr>
              <a:xfrm rot="16200000">
                <a:off x="6611798" y="9383099"/>
                <a:ext cx="72008" cy="51612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8" name="Rectangle 147"/>
              <p:cNvSpPr/>
              <p:nvPr/>
            </p:nvSpPr>
            <p:spPr>
              <a:xfrm rot="16200000">
                <a:off x="6611798" y="9455107"/>
                <a:ext cx="72008" cy="51612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9" name="Rectangle 148"/>
              <p:cNvSpPr/>
              <p:nvPr/>
            </p:nvSpPr>
            <p:spPr>
              <a:xfrm rot="16200000">
                <a:off x="6611798" y="9527115"/>
                <a:ext cx="72008" cy="51612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" name="Rectangle 149"/>
              <p:cNvSpPr/>
              <p:nvPr/>
            </p:nvSpPr>
            <p:spPr>
              <a:xfrm rot="16200000">
                <a:off x="6611798" y="9599123"/>
                <a:ext cx="72008" cy="51612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51" name="Straight Connector 150"/>
              <p:cNvCxnSpPr/>
              <p:nvPr/>
            </p:nvCxnSpPr>
            <p:spPr>
              <a:xfrm flipV="1">
                <a:off x="3468452" y="8633048"/>
                <a:ext cx="216010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/>
              <p:nvPr/>
            </p:nvCxnSpPr>
            <p:spPr>
              <a:xfrm flipV="1">
                <a:off x="5340660" y="8633048"/>
                <a:ext cx="0" cy="648072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/>
              <p:cNvCxnSpPr/>
              <p:nvPr/>
            </p:nvCxnSpPr>
            <p:spPr>
              <a:xfrm rot="-5400000" flipH="1">
                <a:off x="5592688" y="9965196"/>
                <a:ext cx="72008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Rectangle 153"/>
              <p:cNvSpPr/>
              <p:nvPr/>
            </p:nvSpPr>
            <p:spPr>
              <a:xfrm>
                <a:off x="5952728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5880720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5808712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5736704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8" name="Rectangle 157"/>
              <p:cNvSpPr/>
              <p:nvPr/>
            </p:nvSpPr>
            <p:spPr>
              <a:xfrm>
                <a:off x="5664696" y="8669052"/>
                <a:ext cx="72008" cy="576064"/>
              </a:xfrm>
              <a:prstGeom prst="rect">
                <a:avLst/>
              </a:prstGeom>
              <a:noFill/>
              <a:ln w="63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59" name="Group 227"/>
              <p:cNvGrpSpPr/>
              <p:nvPr/>
            </p:nvGrpSpPr>
            <p:grpSpPr>
              <a:xfrm rot="5400000" flipV="1">
                <a:off x="5016624" y="8489032"/>
                <a:ext cx="648000" cy="648000"/>
                <a:chOff x="4080520" y="2080320"/>
                <a:chExt cx="648072" cy="648000"/>
              </a:xfrm>
            </p:grpSpPr>
            <p:sp>
              <p:nvSpPr>
                <p:cNvPr id="186" name="Arc 185"/>
                <p:cNvSpPr/>
                <p:nvPr/>
              </p:nvSpPr>
              <p:spPr>
                <a:xfrm>
                  <a:off x="4080520" y="2080320"/>
                  <a:ext cx="648000" cy="648000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187" name="Group 145"/>
                <p:cNvGrpSpPr/>
                <p:nvPr/>
              </p:nvGrpSpPr>
              <p:grpSpPr>
                <a:xfrm>
                  <a:off x="4404556" y="2080320"/>
                  <a:ext cx="324036" cy="333751"/>
                  <a:chOff x="4404556" y="2080320"/>
                  <a:chExt cx="324036" cy="333751"/>
                </a:xfrm>
              </p:grpSpPr>
              <p:cxnSp>
                <p:nvCxnSpPr>
                  <p:cNvPr id="188" name="Straight Connector 187"/>
                  <p:cNvCxnSpPr/>
                  <p:nvPr/>
                </p:nvCxnSpPr>
                <p:spPr>
                  <a:xfrm>
                    <a:off x="4404556" y="2080320"/>
                    <a:ext cx="0" cy="32403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9" name="Rectangle 188"/>
                  <p:cNvSpPr/>
                  <p:nvPr/>
                </p:nvSpPr>
                <p:spPr>
                  <a:xfrm>
                    <a:off x="4404556" y="2368352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cxnSp>
            <p:nvCxnSpPr>
              <p:cNvPr id="160" name="Straight Connector 159"/>
              <p:cNvCxnSpPr/>
              <p:nvPr/>
            </p:nvCxnSpPr>
            <p:spPr>
              <a:xfrm rot="-5400000" flipH="1">
                <a:off x="5592688" y="9317124"/>
                <a:ext cx="72008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/>
              <p:cNvCxnSpPr/>
              <p:nvPr/>
            </p:nvCxnSpPr>
            <p:spPr>
              <a:xfrm>
                <a:off x="4080520" y="8633048"/>
                <a:ext cx="0" cy="1368152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/>
              <p:cNvCxnSpPr/>
              <p:nvPr/>
            </p:nvCxnSpPr>
            <p:spPr>
              <a:xfrm flipV="1">
                <a:off x="3468452" y="5680720"/>
                <a:ext cx="0" cy="2952328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/>
              <p:cNvCxnSpPr/>
              <p:nvPr/>
            </p:nvCxnSpPr>
            <p:spPr>
              <a:xfrm>
                <a:off x="3468452" y="10001200"/>
                <a:ext cx="0" cy="144016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/>
              <p:cNvCxnSpPr/>
              <p:nvPr/>
            </p:nvCxnSpPr>
            <p:spPr>
              <a:xfrm flipV="1">
                <a:off x="1488232" y="5680720"/>
                <a:ext cx="0" cy="576064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/>
              <p:nvPr/>
            </p:nvCxnSpPr>
            <p:spPr>
              <a:xfrm flipV="1">
                <a:off x="1488232" y="5680720"/>
                <a:ext cx="198022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/>
            </p:nvCxnSpPr>
            <p:spPr>
              <a:xfrm flipV="1">
                <a:off x="1488232" y="11441360"/>
                <a:ext cx="198022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9" name="Group 255"/>
              <p:cNvGrpSpPr/>
              <p:nvPr/>
            </p:nvGrpSpPr>
            <p:grpSpPr>
              <a:xfrm rot="5400000">
                <a:off x="3396480" y="8993196"/>
                <a:ext cx="1296000" cy="648000"/>
                <a:chOff x="5304656" y="2944416"/>
                <a:chExt cx="864048" cy="432048"/>
              </a:xfrm>
            </p:grpSpPr>
            <p:grpSp>
              <p:nvGrpSpPr>
                <p:cNvPr id="176" name="Group 10"/>
                <p:cNvGrpSpPr/>
                <p:nvPr/>
              </p:nvGrpSpPr>
              <p:grpSpPr>
                <a:xfrm rot="10800000">
                  <a:off x="5736704" y="2944464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182" name="Group 74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184" name="Arc 4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185" name="Straight Connector 184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83" name="Rectangle 182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177" name="Group 11"/>
                <p:cNvGrpSpPr/>
                <p:nvPr/>
              </p:nvGrpSpPr>
              <p:grpSpPr>
                <a:xfrm rot="10800000" flipH="1">
                  <a:off x="5304656" y="2944416"/>
                  <a:ext cx="432000" cy="432000"/>
                  <a:chOff x="5628692" y="2548372"/>
                  <a:chExt cx="648072" cy="648000"/>
                </a:xfrm>
              </p:grpSpPr>
              <p:grpSp>
                <p:nvGrpSpPr>
                  <p:cNvPr id="178" name="Group 8"/>
                  <p:cNvGrpSpPr/>
                  <p:nvPr/>
                </p:nvGrpSpPr>
                <p:grpSpPr>
                  <a:xfrm>
                    <a:off x="5628692" y="2548372"/>
                    <a:ext cx="648000" cy="648000"/>
                    <a:chOff x="5628692" y="2296344"/>
                    <a:chExt cx="648000" cy="648000"/>
                  </a:xfrm>
                </p:grpSpPr>
                <p:sp>
                  <p:nvSpPr>
                    <p:cNvPr id="180" name="Arc 179"/>
                    <p:cNvSpPr/>
                    <p:nvPr/>
                  </p:nvSpPr>
                  <p:spPr>
                    <a:xfrm>
                      <a:off x="5628692" y="2296344"/>
                      <a:ext cx="648000" cy="648000"/>
                    </a:xfrm>
                    <a:prstGeom prst="arc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181" name="Straight Connector 180"/>
                    <p:cNvCxnSpPr/>
                    <p:nvPr/>
                  </p:nvCxnSpPr>
                  <p:spPr>
                    <a:xfrm flipH="1">
                      <a:off x="5952728" y="2296344"/>
                      <a:ext cx="0" cy="324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79" name="Rectangle 178"/>
                  <p:cNvSpPr/>
                  <p:nvPr/>
                </p:nvSpPr>
                <p:spPr>
                  <a:xfrm>
                    <a:off x="5952728" y="2872408"/>
                    <a:ext cx="324036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aphicFrame>
            <p:nvGraphicFramePr>
              <p:cNvPr id="170" name="Object 21"/>
              <p:cNvGraphicFramePr>
                <a:graphicFrameLocks noChangeAspect="1"/>
              </p:cNvGraphicFramePr>
              <p:nvPr/>
            </p:nvGraphicFramePr>
            <p:xfrm>
              <a:off x="4499037" y="8669052"/>
              <a:ext cx="409575" cy="685800"/>
            </p:xfrm>
            <a:graphic>
              <a:graphicData uri="http://schemas.openxmlformats.org/presentationml/2006/ole">
                <p:oleObj spid="_x0000_s16406" r:id="rId8" imgW="406908" imgH="682371" progId="">
                  <p:embed/>
                </p:oleObj>
              </a:graphicData>
            </a:graphic>
          </p:graphicFrame>
          <p:graphicFrame>
            <p:nvGraphicFramePr>
              <p:cNvPr id="171" name="Object 19"/>
              <p:cNvGraphicFramePr>
                <a:graphicFrameLocks noChangeAspect="1"/>
              </p:cNvGraphicFramePr>
              <p:nvPr/>
            </p:nvGraphicFramePr>
            <p:xfrm>
              <a:off x="4102993" y="8667328"/>
              <a:ext cx="409575" cy="685800"/>
            </p:xfrm>
            <a:graphic>
              <a:graphicData uri="http://schemas.openxmlformats.org/presentationml/2006/ole">
                <p:oleObj spid="_x0000_s16407" r:id="rId9" imgW="406908" imgH="682371" progId="">
                  <p:embed/>
                </p:oleObj>
              </a:graphicData>
            </a:graphic>
          </p:graphicFrame>
          <p:sp>
            <p:nvSpPr>
              <p:cNvPr id="172" name="TextBox 171"/>
              <p:cNvSpPr txBox="1"/>
              <p:nvPr/>
            </p:nvSpPr>
            <p:spPr>
              <a:xfrm>
                <a:off x="4620580" y="10253228"/>
                <a:ext cx="162018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 smtClean="0"/>
                  <a:t>Wheelchair refuge</a:t>
                </a:r>
                <a:endParaRPr lang="en-GB" sz="1200" dirty="0"/>
              </a:p>
            </p:txBody>
          </p:sp>
          <p:cxnSp>
            <p:nvCxnSpPr>
              <p:cNvPr id="173" name="Straight Arrow Connector 172"/>
              <p:cNvCxnSpPr/>
              <p:nvPr/>
            </p:nvCxnSpPr>
            <p:spPr>
              <a:xfrm flipV="1">
                <a:off x="4980620" y="9281120"/>
                <a:ext cx="0" cy="10081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 flipH="1">
                <a:off x="5124636" y="8957084"/>
                <a:ext cx="1512168" cy="0"/>
              </a:xfrm>
              <a:prstGeom prst="line">
                <a:avLst/>
              </a:prstGeom>
              <a:ln w="50800">
                <a:solidFill>
                  <a:srgbClr val="00B05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5" name="TextBox 174"/>
              <p:cNvSpPr txBox="1"/>
              <p:nvPr/>
            </p:nvSpPr>
            <p:spPr>
              <a:xfrm>
                <a:off x="1488232" y="9137104"/>
                <a:ext cx="21602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 smtClean="0"/>
                  <a:t>The Loft</a:t>
                </a:r>
                <a:endParaRPr lang="en-GB" sz="2000" dirty="0"/>
              </a:p>
            </p:txBody>
          </p:sp>
        </p:grpSp>
        <p:grpSp>
          <p:nvGrpSpPr>
            <p:cNvPr id="205" name="Group 204"/>
            <p:cNvGrpSpPr/>
            <p:nvPr/>
          </p:nvGrpSpPr>
          <p:grpSpPr>
            <a:xfrm>
              <a:off x="5900801" y="582400"/>
              <a:ext cx="3129197" cy="2915346"/>
              <a:chOff x="6096744" y="316124"/>
              <a:chExt cx="3132348" cy="2920511"/>
            </a:xfrm>
          </p:grpSpPr>
          <p:grpSp>
            <p:nvGrpSpPr>
              <p:cNvPr id="203" name="Group 202"/>
              <p:cNvGrpSpPr/>
              <p:nvPr/>
            </p:nvGrpSpPr>
            <p:grpSpPr>
              <a:xfrm>
                <a:off x="6204756" y="352128"/>
                <a:ext cx="3024336" cy="2884507"/>
                <a:chOff x="6204756" y="352128"/>
                <a:chExt cx="3024336" cy="2884507"/>
              </a:xfrm>
            </p:grpSpPr>
            <p:pic>
              <p:nvPicPr>
                <p:cNvPr id="192" name="Picture 24" descr="C:\Users\Sam and Paula\AppData\Local\Microsoft\Windows\Temporary Internet Files\Content.IE5\H8ZJCUQQ\First-Aid[1].gif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6308555" y="682089"/>
                  <a:ext cx="415059" cy="384133"/>
                </a:xfrm>
                <a:prstGeom prst="rect">
                  <a:avLst/>
                </a:prstGeom>
                <a:noFill/>
              </p:spPr>
            </p:pic>
            <p:sp>
              <p:nvSpPr>
                <p:cNvPr id="193" name="Rectangle 192"/>
                <p:cNvSpPr/>
                <p:nvPr/>
              </p:nvSpPr>
              <p:spPr>
                <a:xfrm>
                  <a:off x="6471609" y="1176029"/>
                  <a:ext cx="88951" cy="219529"/>
                </a:xfrm>
                <a:prstGeom prst="rect">
                  <a:avLst/>
                </a:prstGeom>
                <a:solidFill>
                  <a:srgbClr val="00B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94" name="Straight Connector 193"/>
                <p:cNvCxnSpPr/>
                <p:nvPr/>
              </p:nvCxnSpPr>
              <p:spPr>
                <a:xfrm flipH="1">
                  <a:off x="6204756" y="490001"/>
                  <a:ext cx="622657" cy="0"/>
                </a:xfrm>
                <a:prstGeom prst="line">
                  <a:avLst/>
                </a:prstGeom>
                <a:ln w="50800">
                  <a:solidFill>
                    <a:srgbClr val="00B050"/>
                  </a:solidFill>
                  <a:headEnd type="triangl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5" name="Rectangle 194"/>
                <p:cNvSpPr/>
                <p:nvPr/>
              </p:nvSpPr>
              <p:spPr>
                <a:xfrm>
                  <a:off x="6293707" y="1532763"/>
                  <a:ext cx="444755" cy="274411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aphicFrame>
              <p:nvGraphicFramePr>
                <p:cNvPr id="196" name="Object 19"/>
                <p:cNvGraphicFramePr>
                  <a:graphicFrameLocks noChangeAspect="1"/>
                </p:cNvGraphicFramePr>
                <p:nvPr/>
              </p:nvGraphicFramePr>
              <p:xfrm>
                <a:off x="6347437" y="1915625"/>
                <a:ext cx="337297" cy="522695"/>
              </p:xfrm>
              <a:graphic>
                <a:graphicData uri="http://schemas.openxmlformats.org/presentationml/2006/ole">
                  <p:oleObj spid="_x0000_s16408" r:id="rId10" imgW="406908" imgH="682371" progId="">
                    <p:embed/>
                  </p:oleObj>
                </a:graphicData>
              </a:graphic>
            </p:graphicFrame>
            <p:graphicFrame>
              <p:nvGraphicFramePr>
                <p:cNvPr id="197" name="Object 18"/>
                <p:cNvGraphicFramePr>
                  <a:graphicFrameLocks noChangeAspect="1"/>
                </p:cNvGraphicFramePr>
                <p:nvPr/>
              </p:nvGraphicFramePr>
              <p:xfrm>
                <a:off x="6347437" y="2328555"/>
                <a:ext cx="337297" cy="522695"/>
              </p:xfrm>
              <a:graphic>
                <a:graphicData uri="http://schemas.openxmlformats.org/presentationml/2006/ole">
                  <p:oleObj spid="_x0000_s16409" r:id="rId11" imgW="406908" imgH="682371" progId="">
                    <p:embed/>
                  </p:oleObj>
                </a:graphicData>
              </a:graphic>
            </p:graphicFrame>
            <p:graphicFrame>
              <p:nvGraphicFramePr>
                <p:cNvPr id="16410" name="Object 11"/>
                <p:cNvGraphicFramePr>
                  <a:graphicFrameLocks/>
                </p:cNvGraphicFramePr>
                <p:nvPr/>
              </p:nvGraphicFramePr>
              <p:xfrm>
                <a:off x="6347437" y="2712731"/>
                <a:ext cx="337297" cy="523904"/>
              </p:xfrm>
              <a:graphic>
                <a:graphicData uri="http://schemas.openxmlformats.org/presentationml/2006/ole">
                  <p:oleObj spid="_x0000_s16410" r:id="rId12" imgW="406908" imgH="682371" progId="">
                    <p:embed/>
                  </p:oleObj>
                </a:graphicData>
              </a:graphic>
            </p:graphicFrame>
            <p:sp>
              <p:nvSpPr>
                <p:cNvPr id="201" name="TextBox 200"/>
                <p:cNvSpPr txBox="1"/>
                <p:nvPr/>
              </p:nvSpPr>
              <p:spPr>
                <a:xfrm>
                  <a:off x="6886714" y="352128"/>
                  <a:ext cx="2342378" cy="26930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300" dirty="0" smtClean="0"/>
                    <a:t>Evacuation Route</a:t>
                  </a:r>
                </a:p>
                <a:p>
                  <a:endParaRPr lang="en-GB" sz="1300" dirty="0" smtClean="0"/>
                </a:p>
                <a:p>
                  <a:r>
                    <a:rPr lang="en-GB" sz="1300" dirty="0" smtClean="0"/>
                    <a:t>First Aid box</a:t>
                  </a:r>
                </a:p>
                <a:p>
                  <a:endParaRPr lang="en-GB" sz="1300" dirty="0" smtClean="0"/>
                </a:p>
                <a:p>
                  <a:r>
                    <a:rPr lang="en-GB" sz="1300" dirty="0" smtClean="0"/>
                    <a:t>Fire Blanket</a:t>
                  </a:r>
                </a:p>
                <a:p>
                  <a:endParaRPr lang="en-GB" sz="1300" dirty="0" smtClean="0"/>
                </a:p>
                <a:p>
                  <a:r>
                    <a:rPr lang="en-GB" sz="1300" dirty="0" smtClean="0"/>
                    <a:t>Disabled refuge and intercom</a:t>
                  </a:r>
                </a:p>
                <a:p>
                  <a:endParaRPr lang="en-GB" sz="1300" dirty="0" smtClean="0"/>
                </a:p>
                <a:p>
                  <a:r>
                    <a:rPr lang="en-GB" sz="1300" dirty="0" smtClean="0"/>
                    <a:t>Fire extinguisher (water)</a:t>
                  </a:r>
                </a:p>
                <a:p>
                  <a:endParaRPr lang="en-GB" sz="1300" dirty="0" smtClean="0"/>
                </a:p>
                <a:p>
                  <a:r>
                    <a:rPr lang="en-GB" sz="1300" dirty="0" smtClean="0"/>
                    <a:t>Fire extinguisher (CO</a:t>
                  </a:r>
                  <a:r>
                    <a:rPr lang="en-GB" sz="1300" baseline="-25000" dirty="0" smtClean="0"/>
                    <a:t>2</a:t>
                  </a:r>
                  <a:r>
                    <a:rPr lang="en-GB" sz="1300" dirty="0" smtClean="0"/>
                    <a:t>)</a:t>
                  </a:r>
                </a:p>
                <a:p>
                  <a:endParaRPr lang="en-GB" sz="1300" dirty="0" smtClean="0"/>
                </a:p>
                <a:p>
                  <a:r>
                    <a:rPr lang="en-GB" sz="1300" dirty="0" smtClean="0"/>
                    <a:t>Fire extinguisher (Foam)</a:t>
                  </a:r>
                  <a:endParaRPr lang="en-GB" sz="1300" dirty="0"/>
                </a:p>
              </p:txBody>
            </p:sp>
          </p:grpSp>
          <p:sp>
            <p:nvSpPr>
              <p:cNvPr id="204" name="Rectangle 203"/>
              <p:cNvSpPr/>
              <p:nvPr/>
            </p:nvSpPr>
            <p:spPr>
              <a:xfrm>
                <a:off x="6096744" y="316124"/>
                <a:ext cx="3024336" cy="2808312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06" name="TextBox 205"/>
            <p:cNvSpPr txBox="1"/>
            <p:nvPr/>
          </p:nvSpPr>
          <p:spPr>
            <a:xfrm>
              <a:off x="497072" y="11935240"/>
              <a:ext cx="8640000" cy="476210"/>
            </a:xfrm>
            <a:prstGeom prst="rect">
              <a:avLst/>
            </a:prstGeom>
            <a:noFill/>
            <a:ln w="38100" cmpd="sng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Kells Presbyterian Fire Precautions. HC2 v1.0 (160215)</a:t>
              </a:r>
              <a:endParaRPr lang="en-GB" dirty="0"/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495300" y="342900"/>
              <a:ext cx="8640000" cy="11592000"/>
            </a:xfrm>
            <a:prstGeom prst="rect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182</Words>
  <Application>Microsoft Office PowerPoint</Application>
  <PresentationFormat>A3 Paper (297x420 mm)</PresentationFormat>
  <Paragraphs>76</Paragraphs>
  <Slides>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Sam and Paula</dc:creator>
  <cp:lastModifiedBy>Sam and Paula</cp:lastModifiedBy>
  <cp:revision>103</cp:revision>
  <dcterms:created xsi:type="dcterms:W3CDTF">2015-02-01T23:42:46Z</dcterms:created>
  <dcterms:modified xsi:type="dcterms:W3CDTF">2015-02-16T22:04:22Z</dcterms:modified>
</cp:coreProperties>
</file>